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ink/ink1.xml" ContentType="application/inkml+xml"/>
  <Override PartName="/ppt/ink/ink2.xml" ContentType="application/inkml+xml"/>
  <Override PartName="/ppt/ink/ink3.xml" ContentType="application/inkml+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
  </p:notesMasterIdLst>
  <p:handoutMasterIdLst>
    <p:handoutMasterId r:id="rId20"/>
  </p:handoutMasterIdLst>
  <p:sldIdLst>
    <p:sldId id="331" r:id="rId2"/>
    <p:sldId id="332" r:id="rId3"/>
    <p:sldId id="340" r:id="rId4"/>
    <p:sldId id="341" r:id="rId5"/>
    <p:sldId id="342" r:id="rId6"/>
    <p:sldId id="333" r:id="rId7"/>
    <p:sldId id="343" r:id="rId8"/>
    <p:sldId id="334" r:id="rId9"/>
    <p:sldId id="344" r:id="rId10"/>
    <p:sldId id="345" r:id="rId11"/>
    <p:sldId id="346" r:id="rId12"/>
    <p:sldId id="347" r:id="rId13"/>
    <p:sldId id="318" r:id="rId14"/>
    <p:sldId id="339" r:id="rId15"/>
    <p:sldId id="317" r:id="rId16"/>
    <p:sldId id="314" r:id="rId17"/>
    <p:sldId id="315" r:id="rId18"/>
  </p:sldIdLst>
  <p:sldSz cx="12188825" cy="6858000"/>
  <p:notesSz cx="6858000" cy="9144000"/>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3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57913"/>
    <a:srgbClr val="F57B17"/>
    <a:srgbClr val="E86E0A"/>
    <a:srgbClr val="FF5050"/>
    <a:srgbClr val="F4C5C4"/>
    <a:srgbClr val="E8E8E8"/>
    <a:srgbClr val="E0E0E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979" autoAdjust="0"/>
    <p:restoredTop sz="86420" autoAdjust="0"/>
  </p:normalViewPr>
  <p:slideViewPr>
    <p:cSldViewPr>
      <p:cViewPr varScale="1">
        <p:scale>
          <a:sx n="76" d="100"/>
          <a:sy n="76" d="100"/>
        </p:scale>
        <p:origin x="744" y="84"/>
      </p:cViewPr>
      <p:guideLst>
        <p:guide orient="horz" pos="2160"/>
        <p:guide pos="3839"/>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p:cViewPr varScale="1">
        <p:scale>
          <a:sx n="56" d="100"/>
          <a:sy n="56" d="100"/>
        </p:scale>
        <p:origin x="-2874" y="-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3D92D486-EF53-42DD-8F47-C393E102303D}" type="datetimeFigureOut">
              <a:rPr lang="en-IN" smtClean="0"/>
              <a:t>30-11-2021</a:t>
            </a:fld>
            <a:endParaRPr lang="en-IN"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8261DD6-B0E0-44C7-A874-0547BE1A9C3C}" type="slidenum">
              <a:rPr lang="en-IN" smtClean="0"/>
              <a:t>‹#›</a:t>
            </a:fld>
            <a:endParaRPr lang="en-IN" dirty="0"/>
          </a:p>
        </p:txBody>
      </p:sp>
    </p:spTree>
    <p:extLst>
      <p:ext uri="{BB962C8B-B14F-4D97-AF65-F5344CB8AC3E}">
        <p14:creationId xmlns:p14="http://schemas.microsoft.com/office/powerpoint/2010/main" val="4143827441"/>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55.81395" units="1/cm"/>
          <inkml:channelProperty channel="Y" name="resolution" value="55.6701" units="1/cm"/>
          <inkml:channelProperty channel="T" name="resolution" value="1" units="1/dev"/>
        </inkml:channelProperties>
      </inkml:inkSource>
      <inkml:timestamp xml:id="ts0" timeString="2021-11-30T07:54:04.291"/>
    </inkml:context>
    <inkml:brush xml:id="br0">
      <inkml:brushProperty name="width" value="0.05" units="cm"/>
      <inkml:brushProperty name="height" value="0.05" units="cm"/>
      <inkml:brushProperty name="fitToCurve" value="1"/>
    </inkml:brush>
  </inkml:definitions>
  <inkml:trace contextRef="#ctx0" brushRef="#br0">387 508 0,'24'0'16,"-24"-24"-16,24 24 15,-24-24-15,24 0 16,0-1-16,-24 1 0,25 0 16,-25 0-16,24-24 15,-24 23-15,0-23 0,-24 24 16,-1 0-16,1 24 0,0-25 15,-24 25-15,-1 25 16,1-1-16,-1 0 0,1 0 16,0 25-16,-1-1 15,1 0-15,24-24 0,0 25 16,24-1-16,0 1 0,0-25 16,0 24-16,24-24 15,0 1-15,24 23 0,-23-48 16,23 24-16,0-24 15,-24 0-15,25-24 0,-1 0 16,-24 0-16,1-25 0,23 25 16,-48-24-16,24 23 15,0-23-15,-24 24 0,0 0 16,25-1 0,-25 50-1,-25-1-15,25 0 16,0 0-16,0 0 15,0 25-15,0-25 0,0 0 16,25 0-16,-1 1 0,0-1 16,0 0-16,25-24 15,-25 24-15,24-24 0,0-24 16,-23 24-16,23-48 16,-24 23-16,0-23 0,1-25 15,-1 25-15,-24-25 0,24 1 16,-24-1-16,0 1 15,0-1-15,0 25 0,0-1 16,0 25-16,-24 24 16,24 49-1,0-25-15,-24 24 0,24 25 16,-25-25-16,25 25 16,0-1-16,0 1 0,0-1 15,25-23-15,-25 23 0,24-23 16,-24-1-16,24-24 15,0 25-15,0-25 0,1-24 16,-1 0-16,24 0 16,-24-24-16,25 0 0,-25-1 15,24-23-15,1-25 0,-25 25 16,24-25-16,-24 1 16,1-1-16,-1 1 0,0-1 15,0 25-15,0-1 16,-24 1-16,0 24 0,0 0 15,0-1-15,-24 25 0,0 0 16,0 25 0,24-1-16,-24 24 15,24 1-15,0-1 16,0 0-16,0 25 0,0-1 16,0 1-16,24-25 0,-24 25 15,24-25-15,0 1 16,0-1-16,-24 1 0,25-25 15,-1 0-15</inkml:trace>
</inkml:ink>
</file>

<file path=ppt/ink/ink2.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55.81395" units="1/cm"/>
          <inkml:channelProperty channel="Y" name="resolution" value="55.6701" units="1/cm"/>
          <inkml:channelProperty channel="T" name="resolution" value="1" units="1/dev"/>
        </inkml:channelProperties>
      </inkml:inkSource>
      <inkml:timestamp xml:id="ts0" timeString="2021-11-30T07:54:06.536"/>
    </inkml:context>
    <inkml:brush xml:id="br0">
      <inkml:brushProperty name="width" value="0.05" units="cm"/>
      <inkml:brushProperty name="height" value="0.05" units="cm"/>
      <inkml:brushProperty name="fitToCurve" value="1"/>
    </inkml:brush>
  </inkml:definitions>
  <inkml:trace contextRef="#ctx0" brushRef="#br0">2788 677 0,'0'-24'0,"0"-24"16,24 24-16,-24-25 16,0-23-16,24 23 0,-24-23 15,24 23-15,0-23 0,-24-1 16,0 25-16,25-1 16,-25 25-16,0 0 0,-25 24 15,1 0-15,0 48 16,0 1-16,-25-1 0,1 49 15,24-25-15,0 49 0,-25-24 16,25 24-16,24 24 16,-24-24-16,24 0 0,0 24 15,0-24-15,24-24 16,-24 24-16,24-48 0,-24-1 16,0 1-16,0-25 0,0-24 15,0 0-15,0 1 16,0-50-1</inkml:trace>
  <inkml:trace contextRef="#ctx0" brushRef="#br0" timeOffset="-1609">393 1185 0,'24'0'0,"0"-24"16,-24 0-1,0 0-15,0 0 16,0-25-16,0 25 0,-24 0 16,24 0-16,-24-1 15,0 1-15,-1 0 0,1 24 16,-24 0-16,24 0 16,-25 0-16,25 24 0,-24 0 15,24 1-15,-1 23 0,-23 0 16,48-23-16,-24 23 15,24 0-15,0 1 0,24-25 16,-24 24-16,24-24 16,0-24-16,1 25 0,23-25 15,0 0-15,-24 0 0,25-25 16,-1 1-16,1 0 16,-1-24-16,-24-1 0,25-23 15,-1-1-15,-24 1 16,0-1-16,25 0 0,-25-23 15,0 47-15,-24-23 0,24 23 16,-24 1-16,0 24 16,-24 24-16,0 24 15,24 0-15,-24 25 16,0-1-16,-1 25 0,25-1 16,-24 1-16,24-1 0,0 1 15,0 24-15,24-49 16,-24 25-16,25-25 0,-1 0 15,-24 1-15,24-49 16,0 24-16</inkml:trace>
  <inkml:trace contextRef="#ctx0" brushRef="#br0" timeOffset="-938">1022 1210 0,'24'-25'0,"0"25"15,-24-24 16,0 0-15,-24 0-16,24-25 16,0 25-16,0 0 0,-24 0 15,24 0-15,-24 24 16,24-25-16,-25 25 0,1 0 16,0 0-16,0 25 15,0-25-15,-1 24 0,25 24 16,-24-24-16,0 25 0,24-25 15,0 24-15,-24-23 16,24 23-16,0-24 0,0 0 16,24 0-16,-24 1 15,24-25-15,0 24 0,1-24 16,-1 0-16,0 0 0,0 0 16,25-24-16,-25 24 15,0-25-15,0-23 0,-24 24 16,24-24-16,1-1 15,-25 25-15,24-24 0,-24 23 16,0 1-16,24 0 16,-24 48-1,24 0 1,-24 25-16,0-25 16,24 0-16,-24 0 0,0 1 15,24-25-15,1 24 0,-1-24 16,0 0-1,-24-24-15,24 24 0,0-25 16,1-23-16,-1 0 16,0-1-16,0 1 0,0-1 15,1-23-15,-1-1 0,0 25 16,0-25-16,0 25 16,-24 24-16,25-25 0,-25 98 31,-25-25-31,1 24 15,24 25-15,-24-1 0,0 1 16,24 0-16,0-1 16,0-23-16,0 23 0,0-23 15,0-1-15,0-24 16,0 0-16</inkml:trace>
  <inkml:trace contextRef="#ctx0" brushRef="#br0" timeOffset="-457">1506 1113 0,'0'-24'15,"-25"-1"-15,25-23 0,-24 24 16,24 0 0,24-1-1,1 25-15,-1 0 16,0 0-16,24 0 0,1-24 16,-1 24-16,0 0 0,1 0 15,-1 0-15,1-24 16,-25 24-16,24 0 0,-24-24 15,1 0-15,-1 24 16,-24-25-16,0 1 16,-24 24-16,-1 0 15,1 0-15,0 24 16,0-24-16,0 25 0,-1-1 16,1 0-16,24 0 15,-24 0-15,0 1 0,24 23 16,0-24-16,0 0 0,0 1 15,0 23-15,24-48 16,0 24-16,0-24 0,1 0 16,-1 0-16,0 0 15,0-24-15,25 0 0,-25 0 16,0-1-16,0 1 16,0-24-16,-24 24 0,25-1 15,-1 1-15,0 0 16,-24 48-1,0 0-15,0 1 0,0 23 16,24 0-16,-24 25 0,0 0 16,0-1-16,0 1 15</inkml:trace>
  <inkml:trace contextRef="#ctx0" brushRef="#br0" timeOffset="1302">2618 1306 0,'-24'-48'0,"24"0"16,0-1-16,0 25 15,0-24-15,0 23 0,0 1 16,24 0-16,1 0 15,-1 24-15,0 0 16,0-24-16,0 24 0,0 0 16,25 0-16,-25 24 15,0-24-15,0 24 0,25 0 16,-49 0-16,24 25 0,0-25 16,-24 24-16,0 1 15,0-1-15,0 0 0,0 1 16,-24-25-16,24 0 15,-24 0-15,0-24 0,-1 0 16,1-24-16,0-24 16,24 24-1,-24-1-15,24-23 0,0 24 16,24-24-16,0 23 16,0-23-16,1 0 0,-1 23 15,24-23-15,-24 24 0,25 0 16,-1-1-16,-24 25 15,25-24-15,-25 24 0,0 0 16,0 0-16,0 0 16,1 0-16,-1 0 15,0 0 17,-24 24-17,-24-24 1,24 25-16,-24-1 15,24 24-15,0 1 0,-25-1 16,25-24-16,0 25 16,0-1-16,0 0 0,25 1 15,-25-25-15,24 0 0,0 0 16,0 0-16,0-24 16,1 0-16,-1 0 0,0-24 15,0 0-15,-24 0 16,24-25-16,-24 1 0,0 24 15,0-49-15,0 25 0,-24 0 16,24-1-16,-24 1 16,24 24-16,-24-1 0,24 1 15,0 0-15,-24 24 16,-1 0 0,1 24-1,24 0-15,0 1 0,0-1 16,0 0-16,0 0 0,0 0 15,0 1-15,24-25 16,-24 24-16,25-24 0,-1 0 16,0 0-16,0 0 15,0-24-15,1 24 0,-1-25 16,0 1-16,0 0 0,0 0 16,1 24-16,-25-24 15,24-1-15,0 25 0,-24-24 16,24 24-16,0 0 0,-24 24 15,24 1-15,-24-1 16,25 0-16,-1 24 0,-24-23 16,24 23-16,-24 0 15,0-23-15,24 23 0,-24-24 16,0 0-16,0 0 16,24-24 15,-24-24-31,0 0 15,25 0-15,-1 0 0,-24 0 16,24-25-16,0 1 0,25 24 16,-25-25-16,0 1 15,0 24-15,25-1 0,-49 1 16,24 24-16,-24 24 16,0 1-16,0-1 15,0 24-15,-24-24 0,24 25 16,0-1-16,-25-24 15,25 25-15,0-25 0,0 0 16,0 0-16,25-24 16,-1 0-1,0 0-15,0-24 0,0 0 16,0 0-16,1-25 16,-1 25-16,24-24 0,-24-1 15,1 25-15,-1-24 16,0 24-16,0 24 0,0 0 15,-24 24-15,0 24 16,0-24-16,0 49 16,0-25-16,0 1 0,0-1 15,0 0-15</inkml:trace>
  <inkml:trace contextRef="#ctx0" brushRef="#br0" timeOffset="1935">5062 774 0,'0'-24'0,"24"-24"0,0 23 16,0-23-16,0 24 0,-24-25 15,25 1-15,-25 0 16,0-1-16,0 25 0,-25-24 16,1 23-16,0 1 15,-24 24-15,-1 0 0,1 24 16,-25 1-16,25-1 0,-1 0 16,1 24-16,24 1 15,-24-1-15,48 1 0,0-1 16,0 0-16,0 25 15,24-25-15,0 1 0,24-1 16,1 0-16,-1 1 0,25-1 16,-25 1-16,0-25 15,1 24-15,-1-24 0,-24-24 16,1 25-16,-1-1 16,-24 0-16,0 0 15,-24-24-15,-1 24 0,25 0 16,-48-24-16,24 25 15,0-25-15,-1 24 0,1-24 16,0 0-16,0 0 16,0-24-16,-1 24 15,25-25-15</inkml:trace>
  <inkml:trace contextRef="#ctx0" brushRef="#br0" timeOffset="3373">5473 1016 0,'0'-24'16,"0"0"-16,0-1 15,-24 25-15,-25 0 16,25 0-16,-24 0 0,23 25 16,-23-1-16,24 0 0,0 0 15,24 25-15,-24-25 16,24 0-16,0 24 0,0-23 15,0-1-15,24 0 16,-24 0-16,24 0 0,0 0 16,0 1-16,25-25 0,-25 24 15,24-24-15,-24 24 16,25-24-16,-25 0 0,0 0 16,25-24-16,-25 0 15,0-1-15,0 25 16,-24-24-16,0 0 0,0 0 15,0 0-15,0 0 16,0-1-16,0 1 0,0 0 16,0 0-16,0 0 15,0-1 1,0 1-16,0 0 16,24 24 15,1 0-16,-25 24-15,24-24 16,0 0-16,-24 24 0,24 1 16,0-1-16,0 0 15,-24 0-15,25 25 0,-25-25 16,24 24-16,-24 0 0,0 1 16,0-25-16,0 24 15,0-23-15,0-1 0,0 0 16,-24-48 15,24 0-31,-25-25 0,25 25 16,0-24-16,0-1 15,0 25-15,0-24 0,0-1 16,25 25-16,-1 0 16,0 0-16,-24 0 0,24 24 15,25-25-15,-25 25 0,0 0 16,24 0-16,-23 0 15,-1 0-15,24 0 0,-24 0 16,1 0-16,-1 0 16,0 0-16,0 0 15,-24 25-15,0-1 63,24-24-63,-24 24 15,24-24 1,1 0 0,-1 0-16,-24-24 0,24 24 15,0-24-15,0-1 16,-24 1-16,25 0 16,-25 0-16,-25 0 15,1-1-15,0 1 16,0 24-16,0-24 0,-1 24 15,1 0-15,0 24 16,0 0-16,0 1 0,0-1 16,-1 24-16,25 1 0,0 23 15,0-23-15,0-1 16,0 0-16,0 1 0,25-1 16,-1-24-16,-24 0 0,24 1 15,0-25-15,0 0 16,0 0-16,1 0 0,23-25 15,-24 25-15,0-24 16,1 0-16,-1 0 0,0 0 16,0-1-16,-24 1 0,24 24 15,-24-24-15,25 0 16,-25 0 0,0 48 15,24-24 0,0 0-15,0 0-16,0 0 15,1 0-15,-1-24 16,0 0-16,0 24 0,-24-25 16,24 1-16,-24 0 15,0 0-15,0 0 0,0-1 16,0 1-1,-24 24-15,0 0 0,0 0 16,0 24-16,-1-24 16,1 25-16,0 23 15,0-24-15,24 25 0,-24-1 16,24-24-16,0 24 16,0-23-16,0 23 0,0-24 15,0 0-15,24-24 0,0 25 16,0-25-16,0 0 15</inkml:trace>
  <inkml:trace contextRef="#ctx0" brushRef="#br0" timeOffset="3772">6924 1258 0,'0'-24'0,"0"-25"16,24 25-16,-24 0 16,25 0-16,-25 0 0,0-1 15,24 25 1,-24 25-16,0-1 15,0 0-15,0 24 0,0-23 16,-24 23-16,24 0 16,0-24-16,-25 1 0,25-1 15,0 0-15,0 0 16,0 0-16,25-24 16,-1 0 15,0-24-31,0 0 15,-24 0-15,24 0 0,1-1 16,-1-23-16,0 24 16,0 0-16,0 0 15,1-1-15,-1 1 0,0 24 16,-24 24-16,0 1 16,0-1-16,0 0 0,0 0 15,0 0-15,0 0 16,0 1-16,24-1 0,-24 0 15,24-24 1</inkml:trace>
</inkml:ink>
</file>

<file path=ppt/ink/ink3.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55.81395" units="1/cm"/>
          <inkml:channelProperty channel="Y" name="resolution" value="55.6701" units="1/cm"/>
          <inkml:channelProperty channel="T" name="resolution" value="1" units="1/dev"/>
        </inkml:channelProperties>
      </inkml:inkSource>
      <inkml:timestamp xml:id="ts0" timeString="2021-11-30T07:54:36.923"/>
    </inkml:context>
    <inkml:brush xml:id="br0">
      <inkml:brushProperty name="width" value="0.05" units="cm"/>
      <inkml:brushProperty name="height" value="0.05" units="cm"/>
      <inkml:brushProperty name="fitToCurve" value="1"/>
    </inkml:brush>
  </inkml:definitions>
  <inkml:trace contextRef="#ctx0" brushRef="#br0">11081 12289 0,'-24'48'15,"-1"24"-15,25 1 0,0-25 16,0 25-16,25-25 16,-1 25-16,-24 24 0,24-25 15,0 1-15,-24-1 0,0 1 16,0 0-16,0-1 15,-24-23-15,24-25 0,-24-24 16</inkml:trace>
  <inkml:trace contextRef="#ctx0" brushRef="#br0" timeOffset="-48371">13717 11805 0,'0'-24'0,"0"-1"15,0 1-15,0 0 16,0 48-1,0 0 1,0 25-16,0-1 0,0 25 16,0-1-16,0 25 15,-24 0-15,24 24 0,0-25 16,0 25-16,0 0 0,0-24 16,0 0-16,0 0 15,0-25-15,0-23 0,0-1 16,0 0-16,0-23 15,0-1-15</inkml:trace>
  <inkml:trace contextRef="#ctx0" brushRef="#br0" timeOffset="-47462">13863 11805 0,'-25'-49'16,"1"25"-16,0 0 16,0 0-16,24 0 0,0-1 15,24 1-15,24 24 16,1 0-16,23-24 16,25 24-16,24 0 0,48 0 15,25 0-15,-1 24 0,49-24 16,24 0-16,25 24 15,-1 1-15,0-25 0,25 24 16,-25-24-16,-24 24 16,-24 0-16,-24-24 0,-25 24 15,-23-24-15,-49 25 16,-25-25-16,-23 0 0,-25 0 16,-23 0-16,-1 0 0,-48 0 31,24-25-31,-25 25 0,1 25 15,24-1 1,0 0-16,0 0 16,0 24-16,24 1 0,-24-1 15,0 25-15,0-1 16,0 1-16,-24 24 0,24-1 16,0 1-16,-24 24 0,24-24 15,-24 24-15,24 0 16,0-24-16,0-1 0,0 1 15,24 0-15,-24-25 16,24 25-16,-24-24 0,0-1 16,24-23-16,-24-1 15,0 1-15,0-1 0,0 0 16,-24-24-16,24 1 0,-24-1 16,0 0-1,0-24-15,-1 0 0,1-24 16,-24 24-16,-1-24 0,1-1 15,-25 1-15,-23 0 16,-25 0-16,0-24 0,-24 23 16,-25 1-16,-23-24 15,-1-1-15,-48 25 0,0-24 16,1-1-16,-1 25 0,-24-24 16,24 24-16,24-1 15,0 1-15,25 24 0,23-24 16,25 24-16,24 0 15,0 0-15,49 0 0,-25 0 16,49 0-16,-25 0 0,25 24 16,23-24-16,-23 0 15,24 0-15,-24 0 0,48 24 16,-25-24-16,1 0 16,0 0-1,24-24 1,0 0-1,0 0 1,24 24 0,-24-24-1,24 0-15</inkml:trace>
  <inkml:trace contextRef="#ctx0" brushRef="#br0" timeOffset="-46683">13911 12579 0,'-24'0'0,"24"-24"0,0-1 15,0 50 32,24-25-47,-24 48 0,0-24 16,0 25-16,0-25 0,0 24 15,0 1-15,0-1 16,0 0-16,0-24 0,0 25 16,0-25-16,0 0 15,24-24 1,-24-24-16,0 0 16,0 0-16,24-25 15,-24 1-15,25 0 0,-1-25 16,0-24-16,-24 25 15,24-25-15,0 24 0,1 1 16,-1-1-16,0 25 0,0 24 16,-24-1-16,24 25 15,0 0-15,1 49 16,-1-25-16,-24 24 0,24 1 16,-24-1-16,0 25 15,24-1-15,-24-23 0,0 23 16,24-23-16,-24-1 15,0 0-15,0-23 0,25-1 16,-25-48 0,0-1-1,24 1-15,-24-24 0,24-25 16,0 25-16,-24-25 16,24 25-16,1-25 0,-1 25 15,-24 24-15,24 0 0,0 24 16,0 24-16,1 0 15,-25 24-15,24 1 0,0-1 16,0 25-16,-24-1 16,24 1-16,-24-25 0,24 25 15,-24-25-15,25 0 16,-25-23-16,24-1 0,-24 0 16</inkml:trace>
  <inkml:trace contextRef="#ctx0" brushRef="#br0" timeOffset="-46279">15048 12482 0,'0'-24'15,"-24"24"1,0 0-16,24 24 16,0 0-1,0 0-15,-25 25 16,25-1-16,0-24 0,0 25 15,25-1-15,-25-24 0,24 1 16,-24-1-16,24 0 16,0 0-16,0-24 15,1-24-15,-1 24 16,0-24-16,0-25 0,24 25 16,-23-24-16,-1-1 0,0 1 15,-24 24-15,24-25 16,-24 25-16,24 24 0,-24 24 31,-24 25-31,24-1 0,-24 25 16,0-25-16,0 25 0,-1-1 15,1 1-15,0-1 16,0-23-16,0-1 0,24 1 16,-24-25-16,24 0 15,0 0-15</inkml:trace>
  <inkml:trace contextRef="#ctx0" brushRef="#br0" timeOffset="-45963">15870 12748 0,'0'-24'0,"25"0"16,-25-25-16,0 25 15,0 0-15,0 0 0,-25 0 16,1-1-16,-24 25 16,24 25-1,-1-1-15,1 0 0,0 0 16,0 0-16,0 25 16,0-1-16,24 1 0,-25-1 15,25 0-15,0 1 0,25-25 16,-25 24-16,48-24 15,-24 1-15,24-1 0,1-24 16,-1 0-16,1 0 16,23 0-16,1-49 0,-25 25 15,1-48-15</inkml:trace>
  <inkml:trace contextRef="#ctx0" brushRef="#br0" timeOffset="-45771">16282 12651 0,'0'-72'0,"0"-1"0,0 1 15,0-1-15,-25 25 16,25 24-16,0-1 0,-24 1 15,24 48 1,-24 25-16,24-25 16,0 24-16,0 25 0,24-25 15,-24 25-15,0-1 16,24 1-16,-24 0 0,25-25 16,-25 0-16,0 1 0,0-1 15,24-24-15,-24 0 16,0 1-16,24-25 0</inkml:trace>
  <inkml:trace contextRef="#ctx0" brushRef="#br0" timeOffset="-44763">16596 12869 0,'24'0'16,"-24"-24"-16,25 24 15,-1-24-15,0 0 16,0-1-16,-24 1 15,0 0-15,0 0 16,0 0-16,0-1 0,-24 25 16,0-24-16,0 24 0,-25 0 15,25 0-15,0 24 16,0 1-16,-25-1 0,25 0 16,24 24-16,-24-23 15,0 23-15,24-24 0,0 0 16,0 25-16,0-25 0,24-24 15,-24 24-15,24 0 16,0-24-16,0 0 0,1 0 16,-1 0-16,0-24 15,0 0-15,0 0 0,1-1 16,-1 1-16,0 0 0,0 0 16,0 0-1,-24 0-15,0 48 31,0 0-31,0 0 16,0 0-16,24 0 0,-24 1 16,0-1-16,25 0 15,-1 0-15,0-24 16,0 0-16,0 0 16,1 0-16,-1-24 0,-24 0 15,24 0-15,0-1 0,0 1 16,1-24-16,-25 0 15,24-1-15,-24 25 0,0-24 16,0-1-16,0 25 16,0 0-16,-24 24 15,-1 0-15,1 0 0,0 24 16,0-24-16,0 24 16,-1 0-16,25 25 0,-24-25 15,24 0-15,0 25 0,24-25 16,1 0-16,-1 0 15,0 24-15,0-23 0,0-1 16,1-24-16,-25 24 16,24-24-16,-24 24 0,-24-24 15,-1 0 1,1 0-16,0 0 0,0 0 16,0 0-16,-1-24 15,25 0 1,25 24-16,-25-24 0,24-1 15,0 1-15,24 0 0,-23 0 16,23-24-16,0 23 16,1-23-16,23 0 15,-48 23-15,25 1 16,-25 0-16,-24 0 0,-24 24 31,0 0-15,-1 0-16,1 24 0,0 0 15,0 0-15,0 1 16,0-1-16,24 0 0,0 0 16,24 0-16,-24 25 15,24-25-15,0 24 0,24 1 16,-23-25-16,-1 24 0,-24-24 16,24 25-16,-24-25 15,0 0-15,-24 0 0,-25 1 16,1-1-16,0-24 0,-25 24 15</inkml:trace>
  <inkml:trace contextRef="#ctx0" brushRef="#br0" timeOffset="-44210">15483 13619 0,'25'-24'16,"-25"0"-16,24 24 15,0-25-15,0 25 16,-24 25 0,24-1-16,-24 0 15,0 24-15,0 1 16,0-1-16,0 25 0,-24-1 16,24 25-16,-24-24 0,0 23 15,24 1-15,-24-24 16,24-1-16,-25 1 0,25-1 15,0-23-15,0 23 16,-24-47-16,24-1 0,0 0 16,0 0-16</inkml:trace>
  <inkml:trace contextRef="#ctx0" brushRef="#br0" timeOffset="-43574">15121 14635 0,'0'-24'0,"24"24"16,-24-24-16,24 24 16,0 0-16,0 0 15,0 24 1,1 0-16,-25 0 15,24 0-15,0 1 0,0-1 16,-24 24-16,24-24 16,1 1-16,-1-1 0,24 0 15,-24-24-15,1 24 0,-1-24 16,24 0-16,-24 0 16,25 0-16,-25-24 0,0 0 15,0 0-15,0-25 16,1 25-16,-1-24 0,0-1 15,-24 25-15,24 0 0,-24 0 16,0 48 15,-24 0-31,0 0 0,0 25 16</inkml:trace>
  <inkml:trace contextRef="#ctx0" brushRef="#br0" timeOffset="-42927">15677 15240 0,'24'-24'0,"0"-1"0,-24 1 16,24 0-16,-24 0 15,-24 24-15,0-24 16,0 24-16,0 0 0,-49-25 16,25 25-16,-49 0 15,0 0-15,0 0 0,-23 25 16,23-25-16,-24 24 0,24 0 16,24 0-16,1 0 15,-1 25-15,25-25 0,24 24 16,0-23-16,24 23 15,24 0-15,24 1 0,25-1 16,-1-24-16,25 25 16,24-1-16,24-24 0,-24 0 15,48 1-15,-23-25 0,-1 0 16,0 0-16,0-25 16,0 1-16,-24 0 0,-24-24 15,0-1-15,-49 1 0,-24-1 16,-24 1-16,0-24 15,-48 23-15,-1 1 0,-47 24 16,-1-25-16,0 25 16,0 0-16,1 0 0,-1 24 15,24 0-15,1 0 0,-1 0 16,25 24-16,-25 0 16,25 0-16,-1 0 0</inkml:trace>
  <inkml:trace contextRef="#ctx0" brushRef="#br0" timeOffset="-42597">14395 15337 0,'-24'0'15,"24"24"1,0 0 0,0 0-16,0 24 15,0 1-15,0-1 16,0 25-16,0-1 0,0 25 16,-25-24-16,25 23 15,0 1-15,-24-24 0,24 24 16,0-25-16,0 25 0,0-49 15,24 25-15,-24-1 16,25-23-16,-25-1 0,24 1 16,-24-25-16,24 0 0</inkml:trace>
  <inkml:trace contextRef="#ctx0" brushRef="#br0" timeOffset="-42069">15991 15578 0,'-24'0'16,"0"-24"-16,0 24 15,24 49 1,24-25-16,-24 24 16,0 1-16,0 23 15,24 1-15,-24 23 0,0-23 16,0 24-16,-24 0 16,24-25-16,-24 25 0,24-25 15,-24 1-15,24 0 0,0-25 16,0 25-16,-25-25 15,25 0-15,0-23 0,0 23 16,0-24-16,0 0 16,0 0-1,-24-24 1,24-24 0,-24 24-1,0-24-15,0 24 16,-25-24-16,-23 24 0,-25-24 15,0 0-15,-24-1 0,0 1 16,-24 0-16,0 0 16,24 24-16,-24-24 0,48-1 15,0 25-15,1 0 16,47 0-16,1 0 0</inkml:trace>
  <inkml:trace contextRef="#ctx0" brushRef="#br0" timeOffset="24377">16257 14006 0,'0'24'31,"0"0"-15,0 1-1,0-1-15,0 24 0,-24-24 16,24 25-16,0-1 0,0 1 16,0-1-16,24 0 15,1 1-15,-25-1 0,24 0 16,0 1-16,24-25 16,-23 0-16,23 0 0,0-24 15,1 0-15,-1 0 0,1 0 16,-1-24-16,0-24 15,1 24-15,-25-25 0,0 1 16,0-25-16,-24 25 0,0-25 16,0 25-16,0-25 15,0 25-15,-24 0 0,24 23 16,-24 1-16,24 0 16,-24 24-16,-1 0 0,1 24 15,0-24 1,24 24-16,0 1 0,0-1 15,0 0-15,0 0 0,24-24 16</inkml:trace>
  <inkml:trace contextRef="#ctx0" brushRef="#br0" timeOffset="25009">17128 14296 0,'0'25'31,"25"-25"-31,-25 24 32,24 0-32,-24 0 0,0 0 15,0 25-15,0-25 16,0 48-16,0-23 0,0-1 16,0 25-16,0-25 15,0 25-15,0-25 0,0 0 16,0 1-16,-24-1 0,24-24 15,0 25-15,0-25 16,-25 0-16,25-48 31,0 0-31,0 0 16,0-25-16,0 1 0,0-25 16,-24 25-16,24-25 15,-24 1-15,24-1 0,0 1 16,0-1-16,0 0 15,0 25-15,24 0 0,0 24 16,1-1-16,-1 25 0,24 0 16,0 0-16,-23 0 15,23 25-15,0-1 0,-23 24 16,23-24-16,-48 25 16,0-25-16,0 24 0,0-24 15,-24 1-15,-25-1 0,1 0 16,0 0-16,-1 0 15,1-24-15,24 0 0,-25 0 16,25 0-16</inkml:trace>
  <inkml:trace contextRef="#ctx0" brushRef="#br0" timeOffset="25572">17733 14587 0,'24'0'0,"0"0"16,1 0-16,-1 0 16,0-25-16,0 25 0,-24-24 15,0 0-15,0 0 0,0 0 16,-24-1-16,0 1 16,0 0-16,-1 0 0,1 24 15,0-24-15,-24 24 16,24 0-16,-1 0 0,-23 24 15,24-24-15,0 24 0,-25 0 16,25 0-16,24 1 16,-24 23-16,24-24 0,0 0 15,0 25-15,0-25 16,24 0-16,-24 0 0,24 1 16,0-25-16,25 24 0,-25 0 15,0-24-15,0 0 16,25 0-16,-25 0 0,0-24 15,0 0 1,0-25-16,-24 25 0,25-24 16,-25-25-16,24 25 0,-24-1 15,24-23-15,-24 23 16,0 1-16,24 0 0,-24-1 16,0 25-16,24 24 15,-24 24 1,0 0-16,0 1 0,0-1 15,0 24-15,0 1 16,0-1-16,0 0 0,0 1 16,0-1-16,0 0 15,0 1-15,0-1 0,25-24 16,-25 1-16,0-1 0,24 0 16,-24 0-16</inkml:trace>
  <inkml:trace contextRef="#ctx0" brushRef="#br0" timeOffset="26306">18410 14635 0,'0'-24'16,"0"0"-16,0-1 16,0 1-16,0 0 15,-24 0-15,0 0 16,24-1-16,-24 1 15,0 24-15,24-24 0,-25 0 16,1 24-16,0 0 16,0 0-16,0 0 0,0 24 15,-1-24-15,1 24 0,0 0 16,0 1-16,24-1 16,0 24-16,0-24 0,0 1 15,0-1-15,0 0 0,24 0 16,0 0-16,0-24 15,25 25-15,-25-25 0,0 0 16,0 0-16,0 0 16,1 0-16,-1 0 0,0-25 15,-24 1-15,24 0 0,-24-24 16,24 23-16,-24-23 16,0 24-16,0-25 0,0 25 15,0 48 16,0 1-31,0-1 0,0 0 16,0 24-16,0-23 16,0-1-16,0 24 0,0-24 15,25 1-15,-1-1 16,0 0-16,0 0 0,0-24 16,1 24-16,-1-24 0,24 0 15,-24 0-15,25-24 16,-25 24-16,0-24 0,0-24 15,0-1-15,1 1 16,-1-1-16,-24-23 0,0-1 16,0 1-16,0-1 0,0 1 15,0 23-15,0 1 16,0 24-16,-24-1 0,-1 25 16,25 25-1,-24 23-15,24 0 0,-24 1 16,24 23-16,0 1 0,0-1 15,0-23-15,0 23 16,24-23-16,-24 23 0,24-47 16,1 23-16,-1-24 15,-24 0-15,24 1 0,0-25 16</inkml:trace>
  <inkml:trace contextRef="#ctx0" brushRef="#br0" timeOffset="26693">18797 14538 0,'-24'-48'0,"0"48"0,24-24 16,-24 24-16,48 0 31,0 0-31,0 24 16,1-24-16,23 0 0,0 0 16,1 0-16,-1 0 15,25 0-15,-1 0 0,-23 0 16,23-24-16,-23 24 15,-1-25-15,0 25 0,-23-24 16,-1 24-16,0-24 16,-24 0-16,0 0 0,-24 0 15,0 24-15,-1-25 0,-23 1 16,24 0-16,-25 24 16,1 0-16,0 0 0,24 0 15,-1 24-15,1 0 16,0 1-16,24-1 0,0 24 15,0 0-15,0-23 0,24 23 16,0 0-16,1 1 16,-1-25-16,24 0 0,0 25 15,1-25-15,-1-24 16,1 24-16,-1-24 0,0 0 16,-23 0-16</inkml:trace>
  <inkml:trace contextRef="#ctx0" brushRef="#br0" timeOffset="27342">16886 15143 0,'-24'0'16,"48"0"-1,1 0-15,-1 0 16,24 0-16,1 0 16,23 24-16,25-24 0,48 0 15,0 0-15,25 24 0,-1-24 16,24 25-16,25-25 15,0 24-15,0 0 16,-25-24-16,1 24 0,-25-24 16,-24 24-16,-24-24 0,-24 0 15,-25 0-15,-23 0 0,-25 0 16,0 0-16,-24-24 16,-24 0-16,0 24 15,0-24-15,-25 24 16</inkml:trace>
  <inkml:trace contextRef="#ctx0" brushRef="#br0" timeOffset="-51025">15048 10111 0,'0'-24'15,"0"0"-15,24 24 63,-24 24-48,0 0-15,0 1 16,0 23 0,-24 0-16,24 1 0,0-1 15,0 0-15,-24 25 16,24 0-16,0-1 0,0 1 15,0-1-15,0 1 0,0-25 16,0 1-16,0-1 16,24 0-16,-24-23 0,0-1 15,0 0-15,0-48 32,0 0-1</inkml:trace>
  <inkml:trace contextRef="#ctx0" brushRef="#br0" timeOffset="-50210">14830 10934 0,'-24'0'16,"24"-24"0,0 48 31,0 0-32,24 0-15,-24 0 16,24 1-16,-24-1 0,25 0 15,-1 24-15,0-23 16,0-1-16,0 0 0,1 0 16,-1-24-16,0 24 0,0-24 15</inkml:trace>
  <inkml:trace contextRef="#ctx0" brushRef="#br0" timeOffset="-49971">15314 10982 0,'24'-24'16,"-24"48"31,0 0-31,-24 1-16,0-25 15,24 48-15,-24-24 0,-1 0 16,1 1-16,0 23 0,0-24 15,0 0-15,24 1 16,-24-1-16,24 0 16</inkml:trace>
  <inkml:trace contextRef="#ctx0" brushRef="#br0" timeOffset="-90225">2179 2080 0,'24'0'0,"-24"-24"16,0 0-16,24 0 0,-24-1 16,0 1-16,0-24 15,0 24-15,0-1 16,0 50 15,-24-1-15,24 0-16,0 24 15,-24 1-15,24-1 0,-25 1 16,25 23-16,0 1 16,-24-1-16,24 25 0,-24 0 15,24 24-15,-24-25 0,24 25 16,0 0-16,-24 0 16,24-24-16,-25 24 0,25-24 15,0 24-15,-24-24 16,24-1-16,0 25 0,-24-24 15,24 0-15,0 0 0,0 23 16,-24-23-16,24 0 16,0 0-16,0 0 0,-24-25 15,24 25-15,0-25 0,0 1 16,-24-25-16,24 25 16,0-25-16,-25 25 0,25-25 15,0 1-15,-24-1 16,24-24-16,0 25 0,0-1 15,-24 0-15,24-23 16,0-1-16,0 0 16,0 0-1,24 0 32,0-24-16,1 25-15,-1-25-16,0 0 0,0 0 16,0 0-16,25 0 15,23 0-15,1 0 0,-1 0 16,49 0-16,0 24 0,49-24 16,-1 0-16,24 0 15,25 24-15,24-24 0,0 24 16,24-24-16,24 24 0,1 0 15,-1 1-15,0-1 16,1 0-16,-1 0 0,0 0 16,-24-24-16,0 25 15,-48-1-15,0-24 0,-25 0 16,-23 0-16,-25 0 0,-24 0 16,-25 0-16,-23 0 15,0 0-15,-49 0 0,0 0 16,0 0-16,0 0 15,1-24-15,-1 24 32,-24-25-1,0 1 0,0 0-31,0 0 16,0 0-1,0-1-15,0 1 0,0-24 16,0 24-16,0-25 0,0 1 16,0 0-16,0-1 15,0-23-15,0-25 0,0 24 16,0-48-16,0 25 16,0-25-16,0-25 0,0 26 15,0-26-15,0 1 16,0 0-16,0 0 0,0 0 15,0 0-15,24 0 0,-24-1 16,0-23-16,24 24 16,0-24-16,-24 23 0,24 1 15,1 0-15,-1 24 16,-24 0-16,24 24 0,-24 25 16,0 24-16,0-25 0,0 49 15,-24-25-15,24 25 16,-24 0-16,24 0 0,0 0 15,-25-1-15,25 1 16,0 0 31,-24 24-31,24-24-16,0 0 31,0-1-16,-24 1 17,0 24-32,0-24 15,-25 24-15,-23 0 16,-1-24-16,-48 24 0,0 0 16,0-24-16,-48 24 15,0-24-15,-25 24 0,1-25 16,-25 25-16,24 0 15,-23-24-15,23 24 0,1-24 16,-25 24-16,24 0 0,1-24 16,24 24-16,-25-24 15,25 24-15,24 0 0,-1 0 16,1-25-16,0 25 0,24 0 16,0 0-16,24 0 15,1 0-15,-25 0 0,24 0 16,0 0-16,25 0 15,-25 0-15,0 0 0,25 0 16,-1 0-16,0 0 16,25 0-16,-25 0 0,25 0 15,24 0-15,-25 0 0,1 25 16,24-25-16,0 0 16,0 0-16,-1 0 0,25 24 15,-24-24-15,0 0 16,24 24-1,-24 0 32,0-24-31,-1 0-16,1 0 16,24 24-16,-24-24 31,24 25-16,0-1 1,0 0 0,0 0-16,0 0 15,0 0-15,0 1 16,0-1-16,0 0 16,0 0-16,-24 0 0,24 1 15,0-1-15,0 0 16,0 0-16,0 0 0,-24 1 15,24-1-15,0 0 16,-25-24-16,25 24 16</inkml:trace>
  <inkml:trace contextRef="#ctx0" brushRef="#br0" timeOffset="-88289">3291 2080 0,'0'-24'15,"0"0"17,0 48-1,0 0-16,-24-24-15,24 24 16,-24 1-16,0 23 0,24-24 16,-24 24-16,24 1 15,-25-25-15,1 24 0,24 1 16,-24-25-16,24 24 16,0-23-16,0 23 0,-24-24 15,24 0-15,0 1 0,0-1 16,0 0-16,24-24 15,-24 24 1,24-24-16,0 0 16,25 0-16,-25 0 0,49 0 15,-25-24-15,25 24 16,-1 0-16,25 0 0,-25 0 16,49 0-16,-24 24 0,48-24 15,-24 24-15,24 0 16,1-24-16,-1 25 0,0-1 15,0 0-15,0 0 0,-24 0 16,0-24-16,-24 25 16,-25-25-16,1 24 0,-25-24 15,1 0-15,-25 0 16,0 0-16,0 0 0,-24-24 16,24 24-16,-24-25 31,-24 25-16,24-24 1,-24 0 0,24 0-16,-24 0 15,24-1 1,0-23-16,-24 24 0,24-24 16,-25-1-16,25 25 15,0-24-15,0-1 0,0 1 16,0-1-16,0 25 0,0 0 15,0-24-15,0 23 16,0 1-16,0 0 16,0 0-1,0 0 17,-24 0-1,0 24-31,0 0 15,0 0-15,-25 0 16,1-25-16,0 25 16,-25 0-16,-24 0 0,0 0 15,1 0-15,-25 0 0,-24-24 16,24 24-16,-24 0 0,-1 0 16,1 0-16,24 0 15,-24 0-15,24 0 0,0 0 16,24 0-16,25 0 15,-1 0-15,1 0 0,48 0 16,-25 0-16,49-24 0,-24 24 16,0 0 15,0 0-15,-1 0-1</inkml:trace>
  <inkml:trace contextRef="#ctx0" brushRef="#br0" timeOffset="-86981">3146 3169 0,'0'-24'0,"0"48"63,0 0-63,0 0 15,0 0 1,0 0-16,-24 1 0,24 23 16,0-24-16,-24 0 15,24 1-15,0-1 0,0 0 16,0 0-16,0 0 0,0 1 15,0-1 1,24-24 0,0 24-1,0-24-15,1 0 0,23 0 16,0 0-16,25 0 16,0 0-16,23 0 0,25 24 15,0-24-15,0 0 0,24 24 16,0-24-16,25 0 15,-25 25-15,24-25 0,-24 0 16,1 24-16,-1-24 0,-24 0 16,0 24-16,-25-24 15,1 0-15,-24 0 0,-1 0 16,-23 0-16,-1 0 16,-24 0-16,0 0 0,1 0 15,-25-24 32,0 0-16,-25 24-15,25-25-16,0 1 16,0 0-16,-24 0 15,24 0 1,0-1-16,0 1 0,0 0 15,0 0-15,-24 0 16,24-1 0,-24 1-1,24 0 1,-24 24 0,24-24-16,-25 24 0,1 0 15,0-24 1,0 24-16,0 0 0,-1-25 15,-23 25-15,24 0 16,-24 0-16,-25 0 0,25-24 16,-25 24-16,25 0 0,-25 0 15,0 0-15,-23-24 16,23 24-16,1 0 0,-25 0 16,0 0-16,24 0 0,-23 0 15,-1-24-15,0 24 16,0 0-16,-24 0 0,25-24 15,-1 24-15,-24 0 16,24-24-16,0 24 0,1 0 16,-1-25-16,24 25 15,1 0-15,23 0 0,1-24 16,0 24-16,23 0 16,-23 0-16,24 0 0,0 0 15,48 24 32</inkml:trace>
  <inkml:trace contextRef="#ctx0" brushRef="#br0" timeOffset="-85687">3267 3967 0,'0'24'62,"0"0"-46,0 1-16,0-1 16,0 0-16,0 0 0,0 0 15,-24 25-15,24-25 16,0 24-16,-24-24 0,24 1 15,0-1-15,0 24 0,0-24 16,0 1-16,0-1 16,0 0-1,24-24-15,0 24 0,0-24 16,25 0-16,-1 24 0,1-24 16,23 0-16,1 0 0,23 0 15,1 0-15,24 25 16,0-25-16,0 24 0,0-24 15,24 24-15,-24-24 16,24 24-16,-24-24 0,0 24 16,-24-24-16,0 25 15,-25-25-15,1 0 0,-25 0 16,-24 0-16,1 0 0,-1 0 16,0 0-16,0-25 15,0 25 1,-24-24-1,0 0 1,25 24 0,-25-24-1,0 0-15,24-1 16,-24 1 0,24 0-16,-24 0 15,0 0-15,24-1 0,-24 1 16,0 0-16,24 0 15,-24 0-15,0-1 16,24 1-16,-24 0 16,0 0-1,0 0-15,0 0 32,0-1-32,-24 25 15,24-24-15,-24 0 16,0 24-1,24-24-15,-48 24 0,23-24 0,-23 24 16,-25-25-16,1 25 16,-25 0-16,0-24 0,1 24 15,-25-24-15,0 24 0,0-24 16,0 24-16,24 0 16,0 0-16,25 0 0,-1-24 15,25 24-15,-1 0 16,25 0-16,0 0 0,0 0 15,-25 0-15,25 0 0,0 0 16,0 0-16,0 0 16,-1 0-16,1 0 0,0 0 15,0 0-15,0-25 0,-1 25 16,1 0-16,0 0 16,0 0-16,0 0 15,-1 0 1,1 0-16,0 0 31,48 0 16,-24 25-47</inkml:trace>
  <inkml:trace contextRef="#ctx0" brushRef="#br0" timeOffset="-84954">3340 3870 0,'-24'0'0,"48"0"63,0 0-48,0 0-15,0 0 16,25 0-16,-25 0 0,24 0 15,-24 0-15,1 0 0,-1 0 16,0 0-16,0 0 16,0 0-16</inkml:trace>
  <inkml:trace contextRef="#ctx0" brushRef="#br0" timeOffset="-83616">3267 4886 0,'24'0'16,"-24"24"31,0 1-47,0-1 15,0 0-15,-24 24 16,24-23-16,-24 23 0,24 0 15,0 1-15,-24-1 0,24-24 16,-24 25-16,24-25 16,0 24-16,-25-24 0,25 1 15,0-1 1,25-24 0,-1 0-16,0 0 15,24 0 1,-23 0-16,23 0 0,25 0 15,-1 0-15,1 0 16,-1 0-16,25 0 0,24 24 16,-24-24-16,24 24 0,0-24 15,0 0-15,0 24 16,-1-24-16,-23 0 0,0 25 16,-24-25-16,-1 0 15,1 0-15,-25 0 0,0 0 16,1 0-16,-25 0 0,24 24 15,1-24-15,-25 0 16,24 0-16,1 0 0,-25 0 16,0 0-16,0 0 0,1 0 15,-1 0 1,-48-24 15,-1-1-15,25 1-16,-24 24 15,24-24-15,0 0 16,-24-25-16,24 25 16,0 0-1,24 0-15,-24 0 0,0-1 16,24 1-16,1 0 16,-25 0-16,24 0 15,-24 0 1,24 24-16,-24-25 15,0 1 1,0 0 0,-24 24-1,0-24-15,-1 24 16,-23 0-16,0 0 16,-25 0-16,0-24 0,-23 24 15,-1 0-15,-24-25 0,0 25 16,-24 0-16,0-24 15,0 24-15,24-24 0,0 24 16,0 0-16,24 0 16,24 0-16,-23 0 0,23 0 15,25 0-15,-1 0 0,1 0 16,0 0-16,-1 24 16,1-24-16,24 0 0,-1 0 15,1 0-15,0 0 16,0 0-16,0 0 15,48 0 1,0 0-16</inkml:trace>
  <inkml:trace contextRef="#ctx0" brushRef="#br0" timeOffset="-83029">5856 5152 0,'24'0'16,"-24"25"31,0-1-32,0 0-15,0 0 16,0 0-16,0 0 0,0 25 16,0-25-16,0 24 15,-24 1-15,24-25 0,0 24 16,0-23-16,0-1 16,-25 0-16,25 0 15,0 0-15</inkml:trace>
  <inkml:trace contextRef="#ctx0" brushRef="#br0" timeOffset="-82375">5952 5225 0,'0'-24'0,"0"0"16,0-1-1,25 25 1,-1-24 0,0 24-16,0 0 0,24 0 15,1 0-15,-1 0 0,25 0 16,-1 0-16,25 0 16,0 24-16,-25-24 0,1 0 15,0 0-15,-1 0 16,-23 0-16,-1 0 0,-24 0 15,0 0-15,1 0 0,-25 25 32,24-1 15,-24 0-47,24-24 15,-24 24-15,24 0 16,-24 0-1,0 1 1,24-1-16,-24 0 0,0 0 16,0 0-16,0 1 15,0-1-15,24 0 16,-24 0-16,0 0 16,0 1-16,0-1 15,0 0-15,0 0 16,0 0-16,0 1 15,-24-25 1,0 0 0,0 0-1,-24 0-15,-25 0 0,0 0 16,-23-25-16,-1 25 16,-24-24-16,0 24 0,0-24 15,0 0-15,24 24 0,1-24 16,23 24-16,0 0 15,25 0-15,0 0 0,23 0 16</inkml:trace>
  <inkml:trace contextRef="#ctx0" brushRef="#br0" timeOffset="-80665">4694 5926 0,'0'-24'15,"0"48"64,0 1-64,0-1 1,0 0-16,0 24 15,-24 1-15,24-25 0,0 49 16,0-25-16,-24 0 16,24 1-16,0-1 0,0 0 15,0-23-15,0-1 0,-24 24 16,24-24-16,0 1 16,0-1-16,0 0 15,24 0-15,-24 0 16,24-24-1,-24 25-15,24-25 16,1 0 0,-1 0-16,0 0 0,0 0 15,25 0-15,-1 0 0,0 0 16,25 0-16,-1 0 16,25 0-16,0 0 0,0 0 15,24 0-15,24 0 16,-24 24-16,24-24 0,0 0 15,0 24-15,-24-24 0,24 24 16,0-24-16,-24 0 16,0 24-16,0-24 0,0 0 15,0 24-15,-24-24 16,0 0-16,0 25 0,-1-25 16,1 0-16,0 0 0,-25 24 15,1-24-15,-25 0 16,25 0-16,-25 0 0,-24 0 15,1 0-15,23 0 16,-24 0-16,0 0 109,-24-24-93,-24-1 15,0 1-31,24 0 16,-24 0-16,24 0 0,-24 0 16,-1-25-16,25 1 15,-24 24-15,24-25 0,0-23 16,0 23-16,0 1 15,0-1-15,0 1 0,0 0 16,0 24-16,0-25 16,0 25-16,0 0 0,0 0 15,0-1-15,0 1 16,0 0 0,0 0-1,0 0-15,0-1 31,-24 25-31,24-24 16,-24 24 0,24 24 31</inkml:trace>
  <inkml:trace contextRef="#ctx0" brushRef="#br0" timeOffset="-79662">6799 798 0,'0'-24'15,"-24"24"1,0 0 0,-1 0-16,1 0 0,-24 0 15,24 0-15,-25 24 16,25 0-16,-24 0 0,24 1 15,-1 23-15,1 0 16,0 1-16,0-1 0,24 25 16,0-25-16,24 0 0,0 49 15,25-48 1,-25-25-16,24 0 0,0-24 16,-23 24-16,23-24 15,-24-24-15,25 24 0</inkml:trace>
  <inkml:trace contextRef="#ctx0" brushRef="#br0" timeOffset="-79488">6436 1161 0,'-24'0'16,"0"-24"-16,48 24 31,0 0-31,0 0 0,1 0 16,23 0-16,-24 0 0,24 0 15,-23 0-15,23 0 16,0 0-16,-23 0 0</inkml:trace>
  <inkml:trace contextRef="#ctx0" brushRef="#br0" timeOffset="-78967">7283 1161 0,'-24'-24'15,"-1"24"-15,1-24 16,0 24-16,0 0 16,0-25-16,-25 25 0,25 0 15,0 0-15,0 0 0,0 25 16,-1-25-16,1 24 15,0 0-15,24 0 0,-24 0 16,24 0-16,0 1 16,0 23-16,0-24 0,24 0 15,0 1-15,0-1 0,1-24 16,-1 24-16,0-24 16,0 0-16,24-24 0,-23 24 15,-1-24-15,24-1 16,-24 1-16,1-24 0,-1-1 15,-24 1-15,24-24 0,-24 23 16,0-23-16,0 23 16,0 1-16,0-1 0,0 1 15,-24 24-15,24 0 16,-24 48 0,24 0-16,0 0 15,0 25-15,0-1 16,0 0-16,0 1 0,0 23 15,24-23-15,-24-1 0,0 0 16,0 1-16,24-25 16,-24 24-16,0-23 0</inkml:trace>
  <inkml:trace contextRef="#ctx0" brushRef="#br0" timeOffset="-78738">7549 1137 0,'0'-24'15,"0"48"17,0 0-32,0 0 15,-24 0-15,24 25 0,0-25 16,0 24-16,-24-24 0,24 25 15,0-25-15,0 0 16,0 0-16</inkml:trace>
  <inkml:trace contextRef="#ctx0" brushRef="#br0" timeOffset="-78581">7621 871 0,'0'-25'16,"-24"25"15</inkml:trace>
  <inkml:trace contextRef="#ctx0" brushRef="#br0" timeOffset="-78281">7791 798 0,'24'0'0,"0"24"47,-24 0-31,0 1-16,0 23 0,0 0 15,0 1-15,0-1 0,0 25 16,0-25-16,0 0 16,0 1-16,0-1 0,0 1 15,24-25-15,-24 0 16,0 0-16,25 0 0,-1-24 16,0 0-16,0 0 0,0 0 15,1 0-15,-1-24 16</inkml:trace>
  <inkml:trace contextRef="#ctx0" brushRef="#br0" timeOffset="-78142">7912 1040 0,'-24'-24'16,"-1"24"-16,1 0 0,48 0 16,1 0-1,23 0-15,-24 0 16,25 0-16,-1 0 0</inkml:trace>
  <inkml:trace contextRef="#ctx0" brushRef="#br0" timeOffset="-76605">5880 6483 0,'0'-24'16,"0"-1"-16,0 1 31,0 0-15,0 0-1,-24 0 1,24-1-1,-25 25 1,25-24-16,-24 24 0,0-24 16,0 24-16,0 0 15,-1 0-15,-23 0 16,24 0-16,0 24 0,-1-24 16,25 24-16,-24 1 15,0-1-15,24 0 16,0 0-16,0 0 0,24 1 15,-24-1-15,24-24 16,1 24-16,-1 0 0,0-24 16,0 24-16,0 1 15,1-25-15,-25 24 0,24 0 16,-24 0-16,-24 0 16,-1-24-1,1 0-15,0 0 0,0 0 16,-25 0-16,25 0 15,-24 0-15,24 0 0,0 0 16,-25-24-16,25 0 16</inkml:trace>
  <inkml:trace contextRef="#ctx0" brushRef="#br0" timeOffset="-76131">6073 6434 0,'24'0'0,"-24"-24"15,0 0-15,0 0 16,0 0 0,-24 24-16,24-25 15,-24 25-15,24-24 16,-24 24-16,0 0 0,0 0 15,24 24-15,-25-24 0,1 25 16,0-1-16,0 0 16,0 0-16,24 0 0,-25 1 15,25-1-15,0 24 0,0-24 16,0 1-16,25-1 16,-25 0-16,24-24 15,0 0 1,0 0-16,0 0 0,1 0 15,-1-24-15,0 0 16,0 24-16,-24-25 16,24 1-16,-24 0 0,24 24 15,-24-24-15,0 48 32,0 0-17,0 0-15,0 1 16,25-1-16,-25 0 0,0 0 15,24-24-15</inkml:trace>
  <inkml:trace contextRef="#ctx0" brushRef="#br0" timeOffset="-75780">6291 6386 0,'-24'-24'0,"24"0"15,0-1-15,0 50 16,0-1 0,0 0-1,24 24-15,0-23 0,-24-1 16,24 24-16,-24-24 0,25 1 16,-25-1-16,24 0 15,-24 0-15,24-24 0,0 0 31,-24-24-31,24 0 16,-24 0-16,25-1 0,-25-23 16,24 24-16,0-25 15,-24 25-15,0-24 0,24 48 16,-24-24-16,24 24 16,-24 24-1,0 0 1</inkml:trace>
  <inkml:trace contextRef="#ctx0" brushRef="#br0" timeOffset="-75383">6823 6459 0,'-24'0'0,"24"-25"16,-24 25-1,48 25 17,0-25-32,0 0 15,1 0 1,-1 0-16,0 0 16,-24-25-1,24 25-15,-24-24 0,24 0 16,-24 0-16,0 0 0,0-1 15,0 1 1,0 0-16,-24 24 0,0 0 16,0 0-16,0 0 0,-25 24 15,25 0-15,0 25 16,0-25-16,24 24 0,0-23 16,0 23-16,0 0 15,24-23-15,0-1 0,0 0 16,25 0-16,-25 0 0,24-24 15,1 0-15</inkml:trace>
  <inkml:trace contextRef="#ctx0" brushRef="#br0" timeOffset="-72619">6751 4451 0,'0'-24'0,"0"-1"16,24 1 15,-24 0-31,24 24 15,-24-24-15,24 24 16,0-24-16,1 24 16,-25 24 15,0 0-31,0 0 0,0 0 16,0 1-16,-25-1 15,25 0-15,-24 24 0,0-23 16,0-1-16,0 0 0,-1 0 15,1 0-15,0 1 16,0-25-16,24 24 47,24-24-31,0 0-1,-24 24-15,24-24 0,1 0 16,-1 24-1,0-24-15,0 0 16</inkml:trace>
  <inkml:trace contextRef="#ctx0" brushRef="#br0" timeOffset="-72217">7210 4499 0,'24'-24'0,"-48"24"47,24 24-31,-24 0 0,0 1-16,24-1 15,-24 0-15,24 0 16,0 0-16,0 1 15,0-1-15,24-24 16,0 0-16,0 0 16,0 0-16,1-24 15,-1 24-15,0-25 16,0 1-16,-24 0 16,0 0-16,0 0 0,0-1 15,0 1-15,-24 0 16,0 24-1,0 0 1,-1 0 0,25 24-16</inkml:trace>
  <inkml:trace contextRef="#ctx0" brushRef="#br0" timeOffset="-71890">7573 4451 0,'-24'0'31,"0"24"0,24 0-31,-24 0 16,24 1-16,0-1 15,0 0-15,0 0 16,24-24-16,0 24 0,0-24 16,0 0-16,25 0 15,-25 0-15,24 0 0,-24 0 16,1-24-16,-1 0 0,0 0 16,-24 0-1,0-1-15,-24 1 0,0 24 16,-25 0-16,1 0 15</inkml:trace>
  <inkml:trace contextRef="#ctx0" brushRef="#br0" timeOffset="-67078">5977 3265 0,'-25'0'94,"25"25"-78,25-25 31,-1 0-47,0 0 15,0 24 1,0-24-16,0 0 16,1 0-1,-25-24 32,0-1-16</inkml:trace>
  <inkml:trace contextRef="#ctx0" brushRef="#br0" timeOffset="-66761">6097 3193 0,'0'24'78,"0"0"-62,0 0 0,0 1-1,0-1-15,-24 0 16,24 0 0,0 0-16,-24 1 15,24-1 1</inkml:trace>
  <inkml:trace contextRef="#ctx0" brushRef="#br0" timeOffset="-66521">6170 3193 0,'0'24'16,"-24"0"0,24 0-1,-24 1 1,24-1 0,-25-24-16,25 24 0,-24-24 15,24 24-15,-24-24 16</inkml:trace>
  <inkml:trace contextRef="#ctx0" brushRef="#br0" timeOffset="-66239">6001 3193 0,'24'0'31,"-24"24"-15,24 0-1,0 0 1,-24 1-16,24-1 16,1-24-16,-25 24 15,24-24-15,-24 24 0,24-24 16,0 24-16,0-24 31</inkml:trace>
  <inkml:trace contextRef="#ctx0" brushRef="#br0" timeOffset="-63287">3533 3290 0,'0'24'78,"0"0"-63,0 0 17,-24 0-32,24 1 15,0-1 1,0 0-16,-24-24 16,24 24-16,0 0 15</inkml:trace>
  <inkml:trace contextRef="#ctx0" brushRef="#br0" timeOffset="-62941">3848 3386 0,'0'25'32,"24"-25"-17,0 0 1,0 0-16,1 24 15,-1-24 1,0 0-16,0 0 16</inkml:trace>
  <inkml:trace contextRef="#ctx0" brushRef="#br0" timeOffset="-62119">4573 3290 0,'25'0'15,"-50"0"17,1 0-1,0 0-16,0 0-15,0 0 16,0 0-16,-1 0 16,1 0-16,0 0 15,0 0-15,0 0 16,24 24 78,0 0-63,0 0-15,0 0-1,0 1 16,24-25 63,0 0-94,0 0 16,0 0-1,1 0-15,-1 0 16,0 0-16,0 24 16,0-24-1,-24 24-15,0 0 16,0 0 15,-24-24-31,0 0 0,0 25 16,0-25-1,-1 0-15,1 0 0,0 0 16</inkml:trace>
  <inkml:trace contextRef="#ctx0" brushRef="#br0" timeOffset="-61573">3848 3314 0,'0'24'31,"24"-24"-15,0 24 0,0-24-1,-24 24-15,25-24 16,-1 25-16,0-25 0,0 0 16,0 24-1,0-24-15,1 24 0,-25 0 31,-25-24 1,25 24-32,-24-24 15,0 0-15,-24 25 0,24-25 16,-25 24-16</inkml:trace>
  <inkml:trace contextRef="#ctx0" brushRef="#br0" timeOffset="-59775">8226 6459 0,'0'24'31,"24"-24"16,1 0-31,23 0-16,0 0 0,25 0 16,48 0-16,0 0 0,24 24 15,0-24-15,24 0 16,1 24-16,-1-24 0,-24 24 15,0-24-15,-24 25 16,0-25-16,-24 0 0,-24 0 16,-1 0-16,-23 0 0,-25 0 15,24 0-15,-24 0 16,-24-25-16,-24 25 31,24-24-15</inkml:trace>
  <inkml:trace contextRef="#ctx0" brushRef="#br0" timeOffset="-59467">10234 6386 0,'-24'0'0,"0"0"16,48 24 46,0-24-62,0 24 16,0 1-16,25-25 16,-25 24-16,0 0 0,25 0 15,-25-24-15,0 24 0,0 1 16,-24-1-16,24 0 15,-24 0-15,0 0 16,-24 1-16,0-1 16,0-24-16,-25 24 0,1-24 15</inkml:trace>
  <inkml:trace contextRef="#ctx0" brushRef="#br0" timeOffset="-58748">9895 5515 0,'0'-24'15,"25"0"1,-25 0-1,-25-1 1,1 25 0,0 0-16,-24 0 15,23 0-15,-23 0 0,24 25 16,-25-25-16,25 24 0,0-24 16,24 24-16,-24 0 15,24 0-15,0 1 16,24-1-16,0 0 15,0 0-15,25 0 0,-1 1 16,-24-25-16,25 24 0,-25 0 16,0 0-16,0-24 15,1 24-15,-25 0 0,0 1 16,-25-25 0,1 24-16,0-24 0,0 0 15,-25 24-15,1-24 16,0 0-16,-1 0 0,1 0 15,0 0-15,23 0 0,1-24 16</inkml:trace>
  <inkml:trace contextRef="#ctx0" brushRef="#br0" timeOffset="-58292">10161 5636 0,'0'-24'0,"-24"0"15,0 24 1,24-24-16,-24 24 0,0 0 16,0 0-16,-1 0 15,25 24-15,-24 0 16,0-24-16,24 24 0,-24 0 15,0 1-15,24-1 16,0 0-16,0 0 16,0 0-16,24-24 15,-24 24-15,24-24 16,0 0-16,0 0 16,1 0-16,-1-24 0,0 0 15,0 0 1,0 0-16,0 0 0,-24-1 15,0 50 32,0-1-47,0 0 16,25 0-16,-25 0 16,0 0-16,24 1 15,-24-1-15</inkml:trace>
  <inkml:trace contextRef="#ctx0" brushRef="#br0" timeOffset="-57961">10379 5636 0,'-24'-24'16,"24"48"15,24 0-16,0 1-15,-24-1 16,25 0-16,-25 0 0,24-24 16,-24 24-16,24 0 15,-24 1-15,24-25 0,-24 24 16,24-24 0,-24-24-16,0-1 15,0 1-15,25 0 16,-25 0-16,0 0 15,0 0-15,24-1 16,-24 1 0,24 24-1</inkml:trace>
  <inkml:trace contextRef="#ctx0" brushRef="#br0" timeOffset="-57559">10766 5685 0,'24'0'63,"1"0"-48,-1 0 1,0 0-16,0 0 15,0 0 1,1-25-16,-1 25 16,-24-24-16,0 0 15,0 0 1,-24 24-16,24-24 16,-25 24-16,1 0 0,0 24 15,0-24 1,0 24-16,24 0 0,-25 0 15,25 1-15,0-1 16,0 0-16,0 0 0,0 0 16,0 0-16,25 1 0,-1-1 15,24 0-15,-24-24 16,25 0-16,-1 0 0,1-24 16</inkml:trace>
  <inkml:trace contextRef="#ctx0" brushRef="#br0" timeOffset="-56211">10549 6676 0,'24'0'15,"0"0"-15,0 0 16,0 0-16,25 0 0,23 0 16,1 0-16,-1 25 15,25-25-15,24 0 0,0 0 16,24 24-16,-24-24 16,24 0-16,25 24 0,-25-24 15,24 0-15,25 24 0,-25-24 16,24 24-16,1-24 15,0 24-15,-1-24 0,1 25 16,-25-25-16,0 24 16,-24-24-16,1 0 0,-1 0 15,-24 24-15,0-24 16,0 0-16,-25 0 0,25 0 16,-24 0-16,0 0 0,0 0 15,-25 0-15,1 0 16,-25 0-16,0 0 0,-23 0 15,-1 0-15,0 0 0,0 0 16,-48 0 15,0 0-15,24-24 0</inkml:trace>
  <inkml:trace contextRef="#ctx0" brushRef="#br0" timeOffset="-55758">15362 6942 0,'0'25'94,"0"-1"-79,0 0 1,0 0-16,0 0 0,-24 25 16,24-1-16,-24 1 15,24-1-15,0 24 0,-24-23 16,24 23-16,0 1 15,0 0-15,0-25 0,0 25 16,0-25-16,0 0 0,0 1 16,24-1-16,-24 0 15,0-23-15,0-1 0,24 0 16,-24 0 0,0-48 15</inkml:trace>
  <inkml:trace contextRef="#ctx0" brushRef="#br0" timeOffset="-55539">15000 8055 0,'0'24'16,"24"-24"-1,-24 25-15,24-25 16,-24 24 0,24-24-16,-24 24 0,24-24 15,1 24-15</inkml:trace>
  <inkml:trace contextRef="#ctx0" brushRef="#br0" timeOffset="-55321">15532 8104 0,'24'-25'0,"-24"50"46,0-1-30,-24 0 0,24 0-16,-24-24 15,-25 24-15,25 1 0,-24-1 16,-1 0-16</inkml:trace>
  <inkml:trace contextRef="#ctx0" brushRef="#br0" timeOffset="-52790">13306 8563 0,'0'-24'15,"0"48"1,24 0 0,-24 1-16,25 23 15,-25-24-15,24 49 0,-24-1 16,24 1-16,-24-1 15,0 25-15,0 0 0,0 0 16,0-25-16,0 25 0,0 0 16,0-25-16,-24-23 15,24 23-15,0-23 0,0-25 16,-24 0-16,24 0 16,0 0-16,0-48 15,24 0-15</inkml:trace>
  <inkml:trace contextRef="#ctx0" brushRef="#br0" timeOffset="-53546">15556 8878 0,'24'0'16,"-24"24"-1,0 0 1,0 0-1,0 0-15,0 1 16,24 23-16,-24-24 0,0 25 16,0-1-16,0 0 15,25 1-15,-25-25 0,0 24 16,0-24-16,24 1 16,-24-1-16,0 0 0</inkml:trace>
  <inkml:trace contextRef="#ctx0" brushRef="#br0" timeOffset="-53253">15629 8974 0,'0'-24'0,"0"0"0,0 0 16,0 0-16,0-1 0,24 1 15,0 0-15,0 24 16,0 0-1,0 0-15,1 0 0,-1 0 16,0 0-16,24 24 16,1 0-16,-25-24 0,24 25 15,-23-1-15,-1 0 0,0 0 16,0 0-16,-24 1 16,-24-1-16,0-24 15,0 24-15,-1-24 16,-23 24-16,0-24 0,-1 0 15,1 0-15,24 0 0</inkml:trace>
  <inkml:trace contextRef="#ctx0" brushRef="#br0" timeOffset="-54498">14250 8829 0,'0'24'47,"0"1"-32,0 23 1,0-24-16,-25 25 0,25-25 16,0 24-16,0 1 0,0-1 15,0 0-15,-24-23 16,24-1-16,0 0 0,0 0 15,0 0-15,0-48 32,0 0-17,0-24-15,0 23 0,0-23 16,0 0-16,-24-1 16,24-23-16,-24 23 0,24 1 15,0-1-15,0 1 16,0 24-16,0-24 15,24 48-15,0-25 0,0 1 0,1 24 16,-1 0-16,24 0 16,1 0-16,-25 24 0,24-24 15,-24 25-15,25-1 16,-49 0-16,24 0 0,-24 0 16,-24 0-16,0 1 0,-1-1 15,1-24-15,-24 24 16,24 0-16,-25-24 0,25 0 15,-24 24-15,23-24 16,25 25-16,-24-25 0,24 24 16,0 0-16,24 0 15,-24 0-15,49 1 16,-25 23-16,0-24 0,25 0 16,-1 25-16,0-25 15,1 0-15,-1 24 0,-24-23 16,25-25-16,-25 24 0,0 0 15,0-24-15,0 0 16</inkml:trace>
  <inkml:trace contextRef="#ctx0" brushRef="#br0" timeOffset="-53967">14879 8950 0,'0'-24'15,"24"24"1,-24 24 0,0 0-1,0 1-15,0 23 0,0-24 16,0 25-16,0-1 16,0 0-16,24-23 0,-24 23 15,0-24-15,0 24 0,0-23 16,0-1-1,0-48 17,0-1-32,0-23 0,-24 0 15,24-1-15,-24 1 0,24 0 16,0-25-16,-25 25 16,25-1-16,-24 1 0,24 24 15,0-25-15,0 25 16,24 24-1,1 0-15,-1 0 16,24 0-16,-24 24 16,25-24-16,-1 24 0,-24-24 15,25 25-15,-25-1 16,0-24-16,0 24 0,0 0 16,-24 0-16,0 25 0,0-25 15,25 24-15,-25 1 16,0-1-16,0 1 0,0-1 15,0 0-15,0-24 16,0 25-16,0-25 0,0 0 16,24 0-16</inkml:trace>
  <inkml:trace contextRef="#ctx0" brushRef="#br0" timeOffset="-53772">14951 9144 0,'-24'0'16,"24"-24"-16,24 24 31,0 0-31,25 0 16,-25-25-16,24 25 15,1 0-15,-1-24 0,0 24 16,1 0-16</inkml:trace>
  <inkml:trace contextRef="#ctx0" brushRef="#br0" timeOffset="-51980">13524 8757 0,'-24'-24'0,"0"-1"0,-1 1 15,25 0-15,-24 0 16,24 0-16,-24-1 0,24 1 15,24 24-15,0 0 16,1-24-16,23 24 16,0 0-16,25 0 0,24 0 15,48 0-15,0 0 0,48 0 16,25 0-16,24 24 16,24-24-16,0 24 0,0-24 15,25 25-15,-49-1 16,-1 0-16,-23-24 0,-48 24 15,-1-24-15,-48 0 0,-24 24 16,-25-24-16,-23 0 16,-1 0-16,-24 0 0,0 0 15,-24 25 32,-24-25-31,24 24-16,0 0 0,0 0 15,0 0-15,-24 25 16,24-25-16,0 24 0,-24 1 16,24-1-16,0 0 0,0 1 15,-24-1-15,24 25 16,0-25-16,0 25 0,0-1 16,0-23-16,0-1 15,0 0-15,24 1 0,-24-1 16,24 1-16,-24-25 0,0 0 15,0 0-15,24 0 16,-48-24 15,0 0-15,0 0-16,-49 0 0,0 0 16,-23 0-16,-25 0 15,0 0-15,-49 0 0,-23 0 16,-25 0-16,0-24 15,-23 24-15,-1-24 0,-24 0 16,24 0-16,0-1 16,24 1-16,24 0 0,1 0 15,24 0-15,48 24 0,0-25 16,48 25-16,1 0 16,47 0-16,-23 0 0,24 0 15,0 0-15,-1 25 47</inkml:trace>
  <inkml:trace contextRef="#ctx0" brushRef="#br0" timeOffset="-36635">18144 8660 0,'0'24'62,"-24"0"-46,24 1-16,-24-1 0,0 0 16,24 0-16,-24 24 15,-1-23-15,1 23 0,0-24 16,0 0-16,24 1 15,-24-1-15,24 0 0,-25 0 16,25 0 0,25-48-1,-1 0-15,0 0 16,-24 0-16,24-1 16,0 1-16,25-24 0,-25-1 15,0 25-15,0-24 0,1 0 16,-1 23-16,-24 1 15,24 0-15,-24 0 0,24 0 16,0 48 0,-24 0-16,24 0 15,-24 0-15,25 1 0,-25 23 16,24 24-16,-24-23 16,24-1-16,0 25 0,-24-25 15,24 1-15,1-1 16,-25 0-16,24-23 0,-24-1 15</inkml:trace>
  <inkml:trace contextRef="#ctx0" brushRef="#br0" timeOffset="-36452">18072 8878 0,'-24'-25'0,"-1"25"15,1 0 1,48 0-1,1 0-15,-1 25 16,24-25-16,1 0 0,-1 24 16,24-24-16,1 0 0,0 24 15,-1-24-15,-23 0 16</inkml:trace>
  <inkml:trace contextRef="#ctx0" brushRef="#br0" timeOffset="-36245">18773 8733 0,'0'-25'0,"0"1"15,0 0-15,-24 24 16,0 0 0,24 24-1,0 0-15,0 25 16,0-25-16,0 0 16,0 0-16,0 25 15,0-25-15,0 0 0,0 0 16,0 0-16,0 1 0,24-1 15,-24 0 1,24-24-16</inkml:trace>
  <inkml:trace contextRef="#ctx0" brushRef="#br0" timeOffset="-36023">18943 8636 0,'0'-24'0,"24"24"31,-24 24-31,0 0 16,24 0-16,-24 0 15,24 25-15,-24-1 0,24-24 16,-24 25-16,25-1 16,-25-24-16,0 25 0,24-25 15,-24 24-15,0-24 0,0 1 16</inkml:trace>
  <inkml:trace contextRef="#ctx0" brushRef="#br0" timeOffset="-35645">19717 8757 0,'24'-24'16,"0"-1"-16,0 1 16,0-24-16,1-1 0,23 1 15,-24 0-15,-24-1 16,24 1-16,1-25 0,-25 25 16,0 0-16,0 23 0,-25 1 15,1 24-15,0 0 16,-24 24-16,23 1 0,1 23 15,-24 0-15,24 25 0,-25-1 16,25 1-16,0 24 16,24 0-16,-24-1 0,24 1 15,0 0-15,0 0 16,0-1-16,0 1 0,0-24 16,0-1-16,0 1 0,0-25 15,0 1-15,0-25 16</inkml:trace>
  <inkml:trace contextRef="#ctx0" brushRef="#br0" timeOffset="-35302">19378 9095 0,'0'-48'0,"0"24"16,0 0-16,24-1 15,-24 1-15,24 24 0,25-24 16,-25 24-16,24 0 15,1 0-15,-1 0 0,1 0 16,23 0-16,-24 0 0,1 0 16,-25 0-16,24 0 15,-23 0-15,-1-24 16,-24 0-16,0-1 16,0 1-16,-24 0 15,24 0 1,0 48-1,0 0 1,0 0-16,0 25 16,-25-25-16,25 0 15,0 25-15,0-25 0,0 0 16,0 24-16,0-23 16,25-25-16</inkml:trace>
  <inkml:trace contextRef="#ctx0" brushRef="#br0" timeOffset="-35134">20104 8684 0,'0'-24'0,"0"-24"16,-24 23 0,24 50 15,0-1-16,0 0-15</inkml:trace>
  <inkml:trace contextRef="#ctx0" brushRef="#br0" timeOffset="-34549">20273 8926 0,'-24'0'0,"0"0"15,48 0 1,0 0 0,0 0-16,0 0 15,1 0-15,-1 0 16,0-24-16,0 24 0,0-24 16,1 24-16,-1-25 0,-24 1 15,24 0-15,-24 0 16,0 0-16,0 0 15,-24 24 1,0 0-16,-1 0 0,1 0 16,-24 24-16,24 0 0,-25 0 15,25 0-15,0 0 16,0 1-16,24 23 0,0-24 16,0 0-16,24 25 15,0-25-15,0 24 0,25-23 16,-1-1-16,25 0 0,-25 0 15,25-24-15,-25 0 16,0 0-16,1-24 0,-1 0 16,-24-25-16,0 1 15,1 0-15,-25-1 0,0-23 16,0-1-16,0 25 0,-25-25 16,25 25-16,0-1 15,0 25-15,0 0 0,-24 0 16,24 48-1,0 0-15,0 25 16,0-1-16,0 0 0,0 1 16,0-1-16,0 0 15,0 25-15,-24-25 0,24 1 16,0-25-16,0 24 16,0-23-16,0-1 0</inkml:trace>
  <inkml:trace contextRef="#ctx0" brushRef="#br0" timeOffset="-34066">21241 9071 0,'24'0'0,"0"-24"16,-24 0-16,24 24 15,-24-24-15,0-1 16,0 1-16,0 0 0,0 0 15,0 0-15,-24-1 0,24 1 16,-24 24-16,0 0 16,0 0-16,-1 0 0,1 24 15,0 1-15,0-1 16,0 0-16,24 0 0,-25 0 16,25 1-16,-24 23 0,24-24 15,0 0-15,24-24 16,1 25-16,-1-25 0,0 0 15,0 0-15,25 0 0,-25-25 16,24 1-16,-24-24 16,0 24-16,25-25 0,-25 1 15,0-25-15,0 25 16,-24-25-16,25 1 0,-25 23 16,0-23-16,0 48 15,0-25-15,0 25 0,-25 48 16,25 0-16,0 25 15,0-1-15,0 1 16,0 23-16,0 1 0,0 23 16,25-23-16,-25 0 0,24-1 15,0 1-15,-24-25 16,24-24-16,0 1 0</inkml:trace>
  <inkml:trace contextRef="#ctx0" brushRef="#br0" timeOffset="-33820">21894 9023 0,'0'24'0,"24"-24"31,0 0-31,-24 24 16,0 0 0,0 1-1,0 23-15,0-24 0,-24 25 16,24-25-16</inkml:trace>
  <inkml:trace contextRef="#ctx0" brushRef="#br0" timeOffset="-25293">17709 8031 0,'0'-24'16,"-24"24"-1,24 24 17,0 0-17,0 0 1,0 1-16,0 23 15,0-24-15,-24 0 0,24 25 16,0-25-16,-25 24 16,25-24-16,0 25 0,0-25 15,0 0-15,25 0 16,-1-24 15</inkml:trace>
  <inkml:trace contextRef="#ctx0" brushRef="#br0" timeOffset="-24851">17806 7765 0,'-25'-48'0,"1"23"16,0 1-16,0 0 0,0 0 15,-25 24-15,25 0 16,-24 24-16,-1 0 0,1 0 15,24 25-15,-25-1 16,25 0-16,0 25 0,0 0 16,24-25-16,0 25 0,0-1 15,0 1-15,24-1 16,0 1-16,0-25 0,1 25 16,23-49-16,-24 24 15,25-23-15,-1 23 0,0-48 16,1 24-16,-25-24 0,24 0 15,1-24-15,-1 0 16,-24 0-16,25-1 0,-25-23 16,24 0-16,-24-25 15,1 0-15,-25-23 0,0-1 16,0 24-16,0-23 0,-25-1 16,-23 24-16,24 1 15,-49 23-15,25 25 0,-1 0 16,1 0-16,0 24 15,-1 24-15,25 0 0,-24 0 16,24 1-16,-1 23 0,25-24 16,0 24-16</inkml:trace>
  <inkml:trace contextRef="#ctx0" brushRef="#br0" timeOffset="-24070">17491 9966 0,'0'-24'0,"0"0"16,0 0-16,24-1 15,-24 1 1,25 0-16,-25 0 0,24 24 16,0-48-1,0 48-15,0 0 0,1 0 16,-1 0-16,0 0 16,0 24-16,-24 0 15,0 24-15,24-24 0,-24 25 16,0-1-16,0-24 0,0 25 15,-24-25-15,0 24 16,0-23-16,-25-1 16,25 0-16,0-24 15,0 0-15,0 0 0,-1 0 16,1 0-16,24-24 16,24 24-1,1 0-15,-1 0 16,0 0-16,0 0 15,0 0-15,1 24 0,23-24 16,-24 24-16,0-24 0,0 24 16,1-24-1,-1 0-15,0 0 0,0-24 16</inkml:trace>
  <inkml:trace contextRef="#ctx0" brushRef="#br0" timeOffset="-23612">17927 9700 0,'-25'-48'15,"25"24"-15,-24-25 0,0 49 16,0-24-16,0 24 16,-25 0-16,25 0 0,-24 0 15,-1 0-15,1 24 16,-25 0-16,25 1 0,0-25 15,-25 48-15,25-24 0,-1 0 16,1 25-16,0-1 16,23 0-16,1 25 0,0-25 15,24 25-15,0-25 16,0 25-16,24-25 0,0 25 16,25-25-16,-1 1 0,0-25 15,25 24-15,0-24 16,-1 1-16,25-25 0,-24 0 15,23 0-15,-23 0 0,24-25 16,-25 1-16,1-24 16,-1-1-16,-23 1 0,-1-24 15,-24 23-15,0-48 16,1 25-16,-25-1 0,0-24 16,-25 25-16,1-1 15,-24 1-15,0 23 0,-25 1 16,25 0-16,-25 23 0,0 1 15,1 24-15,23 0 16,-23 0-16,24 0 0</inkml:trace>
  <inkml:trace contextRef="#ctx0" brushRef="#br0" timeOffset="-19715">2590 2153 0,'-24'0'15,"24"-24"1,24 24-16,-24 24 47,0 0-47,-24 0 15,-1 0 1,25 0-16,-24 1 0,24 23 16,-24-24-16,0-24 0,24 24 15,0 1-15,-24-25 16,24-25 15,0 1-15,24 0-16,-24 0 15,24-25-15,-24 25 16,24 0-16,-24 0 0,0 0 16,24 0-16,1 24 15,-1 0 1,-24 24-16,24 0 0,0 0 15,-24 0-15,24 25 16,1-25-16,-1 24 0,0-24 16,0 1-16,0 23 15,-24-24-15</inkml:trace>
  <inkml:trace contextRef="#ctx0" brushRef="#br0" timeOffset="-19534">2469 2370 0,'-24'-24'0,"0"24"0,24-24 16,-25 0-16,50 24 15,-1 0 1,0 0-16,24 0 0,1 0 16,-1 0-16,0 24 15,25-24-15,-49 24 0</inkml:trace>
  <inkml:trace contextRef="#ctx0" brushRef="#br0" timeOffset="-18832">2493 3338 0,'-24'0'16,"24"-24"-16,0 0 15,0-1 1,0 50 15,0-1-31,0 0 16,0 0-1,0 0-15,0 1 16,-24-25 0,24-25 15,0 1-31,0 0 16,-24 0-16,24 0 15,0-25-15,0 25 0,0-24 16,0 24-16,0-25 0,24 25 15,-24 0-15,0 0 16,24 24-16,0 0 16,0 0-16,0 0 15,1 0-15,-1 0 16,0 24-16,0-24 0,-24 24 16,24-24-16,-24 24 15,0 0-15,-24 1 31,0-25-31,24 24 16,0 0 15,24-24-15,-24 24-16,24-24 16,-24 24-16,25 0 15,-1 1-15,-24-1 16,0 0-1,-24 0-15,-1 0 16,1-24-16,0 0 16,-24 0-16,23 25 15,1-25-15,0 0 0</inkml:trace>
  <inkml:trace contextRef="#ctx0" brushRef="#br0" timeOffset="-18467">2687 4040 0,'0'-25'15,"0"1"-15,-25 24 16,25-24-16,0 0 16,-24 24-16,24-24 0,-24 24 15,0 0-15,0 0 16,-1 0-16,1 0 0,0 0 16,0 24-16,0 0 0,0 0 15,24 0 1,0 1-16,0-1 0,0 0 15,0 24-15,24-23 16,0-1-16,0 0 0,24 0 16,-23 0-16,23-24 0,25 0 15</inkml:trace>
  <inkml:trace contextRef="#ctx0" brushRef="#br0" timeOffset="-18110">2421 4959 0,'0'24'31,"0"0"-31,0 0 16,24-24-16,-24 49 15,0-25-15,0 0 0,0 25 16,0-25-16,0 24 15,0-24-15,0 25 0,0-25 16,0 0-16,0 0 16</inkml:trace>
  <inkml:trace contextRef="#ctx0" brushRef="#br0" timeOffset="-17873">2324 5152 0,'0'-24'16,"0"0"-16,0 0 15,0 0-15,24-1 16,0 25-16,25 0 0,-25 0 16,24 25-16,0-1 15,1-24-15,-25 24 0,24 0 16,-23 25-16,-1-25 16,-24 0-16,0 0 0,0 0 15,-24 0-15,-25 1 0,1-1 16,-1 0-16,-23 0 15,24-24-15,-1 0 0,1 0 16</inkml:trace>
  <inkml:trace contextRef="#ctx0" brushRef="#br0" timeOffset="-17026">5928 5370 0,'24'0'0,"-24"-24"0,25 0 15,-25-1 1,-25 25-1,1 0 1,0 0 0,0 25-16,0-1 15,-1-24-15,1 24 0,0 0 16,24 25-16,-24-25 16,24 0-16,0 0 0,0 0 15,24 1-15,0-1 16,0-24-16</inkml:trace>
  <inkml:trace contextRef="#ctx0" brushRef="#br0" timeOffset="-16864">5880 5491 0,'-24'0'16,"-1"0"-16,1-24 0,48 24 31,1 0-31,23 0 15,0 0-15,25 24 16,-1-24-16,1 0 0</inkml:trace>
  <inkml:trace contextRef="#ctx0" brushRef="#br0" timeOffset="-15209">19233 10136 0,'0'24'62,"0"0"-46,0 0-16,0 0 0,0 1 15,0-1-15,0 24 16,0-24-16,0 0 0,0 25 16,0-25-16,0 0 15,0 0-15,0 1 0</inkml:trace>
  <inkml:trace contextRef="#ctx0" brushRef="#br0" timeOffset="-14673">19305 10257 0,'0'-25'0,"0"1"16,-24 0-16,24 0 15,-24-25-15,24 25 0,0 0 16,24 0-16,-24 0 16,24-1-16,25 25 15,-25 0-15,24-24 0,1 24 16,-1 0-16,1 0 15,-1 24-15,0 1 0,1-25 16,-25 24-16,0 0 0,0 0 16,-24 0-16,0 1 15,0-1-15,-24 0 0,0 0 16,-24-24-16,-1 24 16,25-24-16,-24 25 0,-1-25 15,1 24-15,24-24 16,-1 0-16,1 0 0,0 0 15,24 24-15,24-24 32,0 24-32,1-24 0,-1 24 15,24-24-15,1 24 16,-25 1-16,24-1 0,-24 0 16,25-24-16,-49 24 0,24 0 15,-24 1-15,0-1 16,-24 0-16,-25-24 15,25 0-15,-24 0 16,-1 0-16,1 0 0,-25 0 16,25 0-16,24-24 0,-25 24 15,25 0-15,0-24 16,24-1-16,0 1 16,24 0-16,0 0 15</inkml:trace>
  <inkml:trace contextRef="#ctx0" brushRef="#br0" timeOffset="-14159">20128 10087 0,'-24'-24'0,"24"0"31,24 48 16,24-24-31,-23 0-1,23 24-15,0-24 0,1 0 16,-25 0-16,24 0 15,1 0-15,-25 0 0,-24-24 16,-24 0 0,-1 0-1,1 24-15,0-25 0,-24 25 16,23-24-16,1 24 16,0-24-16,0 24 15,24 24 16,24 0-15,-24 1 0,0-1-16,0 24 15,24-24-15,-24 1 0,0-1 16,0 0-16,0 0 16,0 0-16,0 1 0</inkml:trace>
  <inkml:trace contextRef="#ctx0" brushRef="#br0" timeOffset="-13997">20394 10136 0,'24'-25'0,"-24"1"0,24 0 15,1 0-15,-25 0 0,0-1 16,24 25-16,-24-24 16,-24 48-1,-1 1 1,1-1-16,0-24 0,0 24 15,0 0-15,-1 0 16,1-24-16</inkml:trace>
  <inkml:trace contextRef="#ctx0" brushRef="#br0" timeOffset="-13821">20080 9990 0,'0'-24'0,"24"24"31,0 24-31,0-24 0,25 25 16,-1 23-16,0-24 15,1 25-15,-1-25 0,0 24 16,1 1-16</inkml:trace>
  <inkml:trace contextRef="#ctx0" brushRef="#br0" timeOffset="-12770">20878 10547 0,'-24'-24'0,"-1"24"16,1 0-16,0-25 0,0 25 15,48 0 16,0 0-15,0 0 0,25 0-16,-25 0 0,24 0 15,1 0-15,-25 0 0,24 25 16,-23-25-16,-1 0 16</inkml:trace>
  <inkml:trace contextRef="#ctx0" brushRef="#br0" timeOffset="-12068">21604 10257 0,'0'-25'16,"0"50"31,0-1-32,-25-24-15,25 24 0,0 0 16,-24 0-16,24 0 0,0 1 16,0-1-16,0 0 15,0 0-15,0 0 16,24 1-16,1-25 16,-1 24-16,0-24 0,0 0 15,25 0-15,-1 24 16,0-24-16,1 0 0,-1 0 15,-24 0-15,25 0 0,-25 0 16,0 0-16,0 0 16,-24 24-16,-24 0 15,0-24-15,0 25 0,-1-25 16,1 24-16</inkml:trace>
  <inkml:trace contextRef="#ctx0" brushRef="#br0" timeOffset="-11841">21579 10329 0,'0'-24'0,"25"24"16,-1-24-16,0 24 15,0-24-15,25 24 0,-1 0 16,24 0-16,-23 0 0,23 0 15,-23 0-15,-1 0 16,1 0-16,-25 0 0,0 0 16,0 0-16</inkml:trace>
  <inkml:trace contextRef="#ctx0" brushRef="#br0" timeOffset="-8065">16669 10281 0,'24'0'31,"0"0"1,0 0-17,0 0 1,1 24-1,-25 0 1,24-24-16,-24 24 16,0 0-16,24-24 0,-24 25 15,0-1-15,24 0 16,-24 0-16,0 0 0,24-24 16,-24 25-16,25-25 15,-1 0 1,0 0-16,0-25 0,25 1 15,23 0-15,1 0 16,23-25-16,25 1 0,25 0 16,23-25-16,24 1 0,25-1 15,24 0-15,-24 1 16,-1 23-16,1 25 0</inkml:trace>
  <inkml:trace contextRef="#ctx0" brushRef="#br0" timeOffset="-3047">2687 387 0,'-25'0'15,"1"0"-15,48 0 0,-24 24 16,0 0 0,0 25-1,0-25-15,0 24 0,0 1 16,0-1-16,0 0 16,0 1-16,0-1 0,0-24 15</inkml:trace>
  <inkml:trace contextRef="#ctx0" brushRef="#br0" timeOffset="-2811">2251 290 0,'-24'-48'0,"0"-1"16,24 25-16,0 0 15,24-24-15,0 23 0,25 25 16,-1-24-16,25 0 16,23 24-16,25-24 0,0 24 15,0 0-15,0 24 0,0-24 16,-24 24-16,-25 0 16</inkml:trace>
  <inkml:trace contextRef="#ctx0" brushRef="#br0" timeOffset="-2650">2421 532 0,'-25'0'0,"25"24"16,25-24 0,23 0-16,-24 0 0,49 0 15,-25 0-15,25 0 16,23 0-16</inkml:trace>
  <inkml:trace contextRef="#ctx0" brushRef="#br0" timeOffset="-2465">3267 556 0,'0'24'16,"-24"-24"-16,24 25 31,-24-1-16,24 0-15,0 0 16,0 24-16,-24-23 0,24-1 16,0 0-16,0 0 15,0 0-15</inkml:trace>
  <inkml:trace contextRef="#ctx0" brushRef="#br0" timeOffset="-2304">3316 435 0,'0'-24'16,"0"0"-16</inkml:trace>
  <inkml:trace contextRef="#ctx0" brushRef="#br0" timeOffset="-1961">3509 508 0,'0'24'16,"-24"0"-1,24 0 1,0 1-16,-24-1 15,24 0-15,0 0 0,0 0 16,24 0-16,-24 1 16,24-25-16,0 24 0,0 0 15,1-24-15,-1 0 0,24 0 16,-24 0-16,1 0 16,23-24-16,-24 0 0,0-1 15,-24-23 1,0 24-16,0 0 0,-24 0 15,0-1 1,0 1-16,0 24 0,-1 0 16</inkml:trace>
  <inkml:trace contextRef="#ctx0" brushRef="#br0" timeOffset="-1523">4041 556 0,'0'-24'15,"24"48"17,1-24-32,-1 24 15,0-24-15,0 25 0,25-1 16,-25 24-16,0-24 0,0 0 15,0 1-15,1-1 16,-25 0-16,0 0 0,0 0 16,-25 1-1,1-50 1,24 1 0,0 0-1,24 0-15,-24 0 0,25-1 16,23 1-16,-24 0 15,0 0-15,1 0 0,23 0 16,-24 24-16,0 0 0,0 0 16,1 0-1,-1 24-15,-24 0 0,24 0 16,0 0-16,-24 25 16,24-25-16,-24 0 0,25 0 15,-25 0-15,0 1 0</inkml:trace>
  <inkml:trace contextRef="#ctx0" brushRef="#br0" timeOffset="-1355">4670 266 0,'-24'0'16,"0"0"-1</inkml:trace>
  <inkml:trace contextRef="#ctx0" brushRef="#br0" timeOffset="-591">12314 4136 0,'-24'-48'0,"0"0"0,24-1 16,0 25-16,0 0 0,48 0 15,-48-1-15,25 50 16,-25 23-16,0 25 15,0-1-15,0 25 0,0 24 16,-25 24-16,25 0 16,-24 0-16,-24 146 15</inkml:trace>
  <inkml:trace contextRef="#ctx0" brushRef="#br0" timeOffset="-202">11855 6846 0,'0'72'0,"0"1"16,24-1-16,-24-23 16,24-1-16,-24 1 0,0-1 15,0 0-15,24 25 16,-24-25-16,0 25 0,0-1 16,0 1-16,-24 24 0,0-1 15,24-23-15,-24 24 16,-25 0-16,25-1 0,-24 1 15,-1 0-15,25-25 16,-24 25-16,24 0 0,0 0 16,-1-25-16,1 25 0,0 0 15,24 0-15,0 24 16,-24-25-16,24 1 0,-24 24 16,24-24-16,-25 0 15,25-1-15,-24 1 0,0 0 16,24-25-16,-24 25 0,24 0 15,0-25-15,-24 25 16,24-24-16,0 24 0,-25-25 16,25 25-16,-24-25 15,24 25-15,-24-24 0,0 24 16</inkml:trace>
  <inkml:trace contextRef="#ctx0" brushRef="#br0" timeOffset="1027">14830 4620 0,'0'-24'0,"0"0"16,0 48 15,0 0-15,0 0-16,0 25 15,24-25-15,-24 24 0,0 1 16,25-1-16,-25 0 0,0-23 16,24 23-16,-24-24 15,0 0-15,0 1 0,24-25 16,-24-25-1,0 1 1,0 0-16,0-24 0,0 23 16,-24-47-16,24 23 15,0-23-15,-24-1 0,24 25 16,0-25-16,0 1 16,0-1-16,0 25 0,0-1 15,0 25-15,24 0 0,-24 0 16,24 24-16,0 0 15,25 0-15,-1 0 0,-24 24 16,49 0-16,-25 0 16,0 1-16,1 23 0,-1-24 15,1 25-15,-25-25 0,0 0 16,0 24-16,-24-23 16,0-1-16,0 0 15,-24 0-15,0-24 16,0 24-16,-1-24 15,1 0 1,24 25-16,24-1 16,1 0-1,-1 24-15,0-24 16,0 1-16,0 23 0,1-24 16,-25 25-16,24-25 0,-24 24 15,0-24-15,-24 1 16,24-1-16,-49-24 0,25 24 15,-24-24-15,-1 0 16,-23 0-16,23-24 0,-23 0 16,23-1-16,1 1 0</inkml:trace>
  <inkml:trace contextRef="#ctx0" brushRef="#br0" timeOffset="1303">16282 4233 0,'0'-24'16,"-25"0"-16,1 24 16,0 0-1,0 24-15,0 0 16,0 24-16,-1 1 0,-23 23 15,24 1-15,0 24 16,-1-25-16,25 1 0,-24 24 16,24-25-16,0-23 15,0 23-15,24-23 0,1-25 16,-1 24-16</inkml:trace>
  <inkml:trace contextRef="#ctx0" brushRef="#br0" timeOffset="1784">16935 4548 0,'24'-25'16,"-24"1"0,-24 24-16,0 0 15,-1 0-15,1 0 16,0 24-16,0-24 15,0 25-15,-1-1 0,25 0 16,-24 0 0,24 0-16,0 1 15,-24-1-15,48-24 63,-48 0-16,0 24-32,24 0-15,-24 0 16,24 0-16,-24 1 16,-1 23-16,25-24 0,-24 25 15,24-1-15,0-24 16,0 25-16,24-25 0,1 0 15,-1 0-15,24 0 0,0 1 16,1-1-16,-1-24 16,25 0-16,-25-24 0,1 24 15</inkml:trace>
  <inkml:trace contextRef="#ctx0" brushRef="#br0" timeOffset="1939">16741 4983 0,'-48'0'15,"0"0"-15,23 0 16,1 0-16,48 0 16,1 0-16,23 0 0,0 0 15,25 0-15,-1-24 16,1 24-16,0 0 0,-25-24 16</inkml:trace>
  <inkml:trace contextRef="#ctx0" brushRef="#br0" timeOffset="36457">7259 7088 0,'0'-25'47,"-25"25"-31,1 0-1,0 0 1,0 0-16,0 0 15,-1 0-15,1 0 16,0 0 0,24 25 62,0-1-78,-24 24 15,24-24-15,0 25 16,-24-25-16,24 24 0,0 1 16,0-1-16,-24 0 0,24 1 15,0-25-15,0 24 16,0-23-16,0-1 0,0 0 16,24-48 15,0 0-31,0-25 15,0 25-15,0-24 16,1-1-16,-1 1 0,0-1 16,0-23-16,0 24 15,-24-1-15,25 1 0,-1-1 16,0 25-16,-24 0 0,24 0 16,0 24-16,1 0 15,-1 24-15,0 0 16,0 25-16,0-25 15,25 24-15,-25 1 0,0-1 16,0 0-16,25 1 0,-25-1 16,0-24-16,-24 25 15,24-25-15,0 0 0,-24 0 16,0 0 0,-24-24-16,0-24 15</inkml:trace>
  <inkml:trace contextRef="#ctx0" brushRef="#br0" timeOffset="37283">7162 7088 0,'0'-25'0,"0"1"16,0 0 0,24 24-16,0 0 15,0 0-15,1 0 16,-1 24-1,0 0-15,-24 1 0,24 23 16,0 0-16,1 1 16,-25 23-16,24 1 0,-24-1 15,0 25-15,0 0 0,24 0 16,-24-25-16,0 25 16,24 0-16,-24-25 0,0 1 15,24 24-15,-24-49 16,0 25-16,0-1 0,0-23 15,0 23-15,0-23 0,0 23 16,-24-23-16,24-1 16,-24 0-16,24 1 0,0-25 15,-24 24-15,24-24 16,0 1-16,0-1 0,-24 0 16,24 0-16,0 0 15,0 1 1,24-25-1,0 0 1,0 0 0,0 0-1,25 0-15,-25-25 16,24 25-16,1 0 0,23-24 16,1 24-16,-1 0 15,25 0-15,0 0 0,48 0 16,-24 0-16,48 24 0,-24-24 15,49 25-15,0-1 16,-1 0-16,25 0 0,-1 0 16,1 1-16,0-1 15,0 0-15,-1 0 0,25 0 16,-24 0-16,0 1 0,-25-1 16,1 0-16,-25 0 15,0 0-15,-23 1 0,-1-25 16,-24 24-16,-25 0 0,25 0 15,-24 0-15,24-24 16,-24 25-16,0-25 0,-25 0 16,25 24-16,-25-24 15,1 0-15,-25 0 0,25-24 16,-49 24-16,25 0 16,-25 0-16,-24-25 0,24 25 15,-24-24 16,-24 24 1,0-24-32,-25 24 15</inkml:trace>
  <inkml:trace contextRef="#ctx0" brushRef="#br0" timeOffset="37558">12919 9144 0,'-24'0'0,"0"-24"0,0 24 15,48 24 17,0-24-32,0 24 15,25 24-15,-1-23 16,0 23-16,1 0 0,-25 1 15,24-1-15,-24 0 16,1 25-16,-25-25 0,0 1 16,-25-1-16,1-24 0,-48 25 15,-1-25-15,1 0 16,-25 0-16,-24 0 0</inkml:trace>
  <inkml:trace contextRef="#ctx0" brushRef="#br0" timeOffset="38020">7936 9797 0,'-24'0'0,"0"0"15,-1-24-15,50 24 32,23 0-17,0 0-15,25 0 16,-1 0-16,25 0 0,24 0 15,-24 0-15,0 0 0,-1 0 16,-23 0-16,-25 0 0,-23 0 16</inkml:trace>
  <inkml:trace contextRef="#ctx0" brushRef="#br0" timeOffset="38223">8129 9724 0,'-24'0'0,"24"25"0,0-1 15,24 0 1,1 0 0,-25 0-16,24 25 0,0-25 15,0 24-15,0 1 0,1-25 16,-25 24-16,24 1 16,-24-1-16,24 0 0,-24-23 15,0 23-15,24-24 16,-24 0-16</inkml:trace>
  <inkml:trace contextRef="#ctx0" brushRef="#br0" timeOffset="38560">8420 10257 0,'-24'-25'0,"24"1"15,0 0-15,24 0 16,0 24-16,0 0 15,0 0-15,25 0 16,-25 24-16,24-24 0,-24 24 16,25 0-16,-25 1 15,24 23-15,-48-24 0,25 0 16,-25 0-16,0 1 0,0-1 16,-25-24-1,1 0-15,0 0 16,0 0-1,24-24-15,0-1 0,0 1 16,24 0-16,-24-24 0,24 24 16,0-1-16,1 1 15,-1 24-15,0-24 0,0 24 16,0 0-16,1-24 16</inkml:trace>
  <inkml:trace contextRef="#ctx0" brushRef="#br0" timeOffset="38932">9025 10160 0,'0'-24'31,"0"48"1,0 0-17,0 0-15,0 0 16,0 1-16,0-1 15,0 0-15,0 0 0,0 0 16,0 0-16,24 1 16,-24-1-16,24-24 0,0 24 15,24-24-15,-23 0 0,23 0 16,-24-24-16,25 0 16,-25 24-16,0-49 0,0 25 15,-24 0-15,0-24 16,0 23-16,0-23 0,0 24 15,-24 0-15,24-1 0,0 1 16,-24 24-16,24 24 31,0 1-15,0-1-16</inkml:trace>
  <inkml:trace contextRef="#ctx0" brushRef="#br0" timeOffset="39311">9895 10136 0,'25'-25'0,"-25"1"16,0 0-1,-25 24-15,1-24 16,0 24-16,0 0 0,0 0 15,-25 0-15,1 0 16,24 24-16,-25-24 0,25 24 16,0-24-16,0 24 0,24 1 15,0-1 1,0 0-16,24 0 0,0 0 16,24 1-16,1-1 15,-1 0-15,1 0 0,-25 0 16,24 0-16,-24-24 0,1 25 15,-1-1-15,-24 0 16,-24 0-16,-1-24 16,1 0-16,0 24 15,-24-24-15,23 0 0,-23-24 16,24 0-16,0 24 0</inkml:trace>
  <inkml:trace contextRef="#ctx0" brushRef="#br0" timeOffset="39592">10161 9797 0,'0'-24'16,"0"48"0,0 0-1,0 0-15,0 0 16,0 25-16,0-25 15,0 24-15,0 1 0,0-1 16,25-24-16,-25 25 0,24-1 16,-24-24-16,24 1 15,0 23-15,0-24 0,25 0 16,-25-24-16,0 24 16,25-24-16,-25 25 0,24-25 15,-24 0-15,1-25 16</inkml:trace>
  <inkml:trace contextRef="#ctx0" brushRef="#br0" timeOffset="39741">10186 10087 0,'-49'-24'0,"25"24"0,0 0 16,24-24-16,24 24 16,0 0-1,0 0-15,25 24 16,-1-24-16,1 0 0,-1 0 15,-24 0-15</inkml:trace>
  <inkml:trace contextRef="#ctx0" brushRef="#br0" timeOffset="54981">19426 10716 0,'25'0'0,"-1"0"16,0-24-16,0 48 16,25-24-16,-1 24 0,25-24 15,-1 25-15,25-1 0,0-24 16,48 24-16,-24-24 15,48 0-15,-24 24 0,25-24 16,-1 0-16,-24 24 16,0-24-16,0 0 0,0 0 15,-24 0-15,-24 0 16,0 0-16,-25 0 0,-23-24 16,-1 24-16,-24 0 0,1 0 15,-50 0 1,1 0-16,-24 0 0</inkml:trace>
  <inkml:trace contextRef="#ctx0" brushRef="#br0" timeOffset="55298">19886 11103 0,'-24'0'0,"0"0"0,24-24 16,0 0 0,24 24-16,24 0 0,1 0 15,23 0-15,1 0 16,24 0-16,-1 0 15,49 0-15,-24 0 0,25 24 16,-26-24-16,26 0 0,-25 24 16,0 0-16,-25-24 15,1 25-15,-49-1 0,1 0 16</inkml:trace>
  <inkml:trace contextRef="#ctx0" brushRef="#br0" timeOffset="57780">13887 9894 0,'0'-25'31,"-24"25"-31,-1 0 16,1 0 0,0-24-16,0 24 0,0 0 15,-25 0-15,1 24 16,0-24-16,-25 25 0,25 23 15,-25-24-15,0 25 0,-23-1 16,23 25-16,1-1 16,-25 1-16,24 23 0,-24 1 15,25 0-15,-1 0 16,1 24-16,-1-25 0,1 25 16,23 0-16,1 0 0,-1-24 15,1 24-15,24-24 16,0 0-16,24-25 0,-25 25 15,25-25-15,-24 1 16,24 0-16,0-1 0,24-23 16,-24 23-16,25-23 0,-1-1 15,0 0-15,24 1 16,-23-1-16,23 0 0,-24 1 16,25-25-16,-25 0 15,0 0-15,24 1 0,-23-1 16,-1 0-16,0-24 0,0 0 15,0 0 1,0-24-16,-24 0 16,0-1-16,25 1 15</inkml:trace>
  <inkml:trace contextRef="#ctx0" brushRef="#br0" timeOffset="58135">12774 12337 0,'0'-24'15,"0"48"17,0 0-1,0 0-31,0 0 15,0 1-15,24-1 0,-24 24 16,24-24-16,-24 1 0,25-1 16,-25 24-16,24-24 15,-24 1-15,0-1 0,0 0 16,0 0-16,0 0 16,-24 1-16,-1-1 0,1 0 15,0-24-15,0 24 0,-25-24 16,25 24-16,-24-24 15,0 0-15,23 24 0,-23-24 16,0 25-16</inkml:trace>
  <inkml:trace contextRef="#ctx0" brushRef="#br0" timeOffset="59207">8492 13692 0,'0'-25'32,"0"1"-32,0 0 15,-24 48 17,24 0-32,-24 1 15,0-1-15,24 24 0,-24-24 16,-1 1-16,25 23 15,0-24-15,0 0 0,0 0 16,0 1-16,25-1 16,-1 0-16,24-24 0,-24 24 15,25-24-15,-25 0 0,24 0 16,1-24-16,-25 0 16,24 0-16,-24-1 0,1 1 15,-1 0-15,-24 0 16,0 0-16,0 0 0,0 48 47,0 0-47,0 0 0,0 0 15,0 0-15,24 25 16,0-25-16,0 0 0,1 25 16,-1-25-16,24-24 0,-24 24 15,25-24-15,-25 0 16,0 0-16,24-24 0,-23 0 15,-1-1-15,-24-23 16,24 24-16,-24-25 0,0 1 16,0 0-16,-24-1 0,0 25 15,-1-24-15,1 24 16,0-1-16,0 25 0,0 0 16,0 0-1</inkml:trace>
  <inkml:trace contextRef="#ctx0" brushRef="#br0" timeOffset="59627">9315 13522 0,'-24'0'0,"-1"0"0,1 0 16,24 24-1,0 1 1,0-1-16,24 24 0,-24-24 16,0 25-16,0-1 15,25 1-15,-25-1 0,0-24 16,24 24-16,-24-23 16,0 23-16,0-24 0,0 0 15,0 1-15,24-25 16,-24-25-1,0 1-15,0 0 0,24 0 16,-24 0-16,24-1 0,1 1 16,-1-24-16,0 24 15,0 24-15,0 0 16,1 24 0,-1 0-16,0 0 0,-24 0 15,24 1-15,-24 23 0,24-24 16,-24 25-16,0-25 15,24 0-15,-24 0 0,25-24 16</inkml:trace>
  <inkml:trace contextRef="#ctx0" brushRef="#br0" timeOffset="60246">10016 13933 0,'25'-24'0,"-25"0"0,0 0 15,-25 0-15,25 0 16,-24-1-16,0 1 16,0 24-1,0 24 1,-1 1-16,1-25 16,24 24-16,-24 0 0,24 0 15,-24 0-15,24 0 16,0 1-16,0-1 0,0 0 15,24 0-15,-24 0 16,24 1-16,0-25 0,1 24 16,-1-24-16,0 0 15,0 0 1,-24-24-16,24-1 31,-24 50 0,25-1-15,-1 0-16,0 0 16,0-24-1,0 0-15,0 0 16,1-24-16,-1 0 0,0 0 16,0-1-16,0-23 15,1 0-15,-1-1 0,0 1 16,-24-25-16,24 1 15,-24 23-15,0 1 0,0-25 16,0 49-16,-24 0 0,24 0 16,-24 24-16,0 24 15,24 0-15,-25 0 16,25 25-16,0-1 0,0 1 0,0 23 16,0-23-16,25 23 15,-1-24-15,0 1 0,0-1 16,0 1-16,-24-1 15,25-24-15,-1 0 0</inkml:trace>
  <inkml:trace contextRef="#ctx0" brushRef="#br0" timeOffset="60386">10355 13764 0,'-24'-24'15,"48"24"16,0 0-31,0 0 0,1 0 16,23 0-16</inkml:trace>
  <inkml:trace contextRef="#ctx0" brushRef="#br0" timeOffset="60721">10911 13667 0,'0'-24'16,"0"-24"-16,0 24 0,25-1 16,-1 1-16,0 0 0,-24 0 15,24 24-15,0 0 16,1 0-1,-25 24-15,0 0 16,0 0-16,24 25 0,-24-25 16,0 24-16,0-23 0,-24 23 15,24-24-15,-25 25 16,25-1-16,-24 0 0,24-24 16,0 25-16,0-1 15,0 1-15,24-25 0,-24 24 16</inkml:trace>
  <inkml:trace contextRef="#ctx0" brushRef="#br0" timeOffset="60881">11105 14466 0,'-24'24'16,"24"0"-1,-24-24-15,24 24 16,24-24-1</inkml:trace>
  <inkml:trace contextRef="#ctx0" brushRef="#br0" timeOffset="61410">11758 13401 0,'-48'-48'0,"-25"0"0,-24-1 16,1 1-16,-25-1 16,-25 1-16,-23 0 0,-24 23 15,-1 1-15,-24 0 0,-24 0 16,1 0-16,-26 24 16,26 24-16,-26 0 0,26 24 15,23 25-15,0 0 16,49 23-16,24 25 0,48 0 15,24 0-15,25 24 0,48 25 16,24-25-16,25 0 16,47 0-16,25-24 0,49 0 15,47-24-15,25 0 16,24-25-16,49-24 0,23-23 16,1-1-16,-24-48 0,-1-25 15,-24-23-15,-48-25 16,-24-48-16,-73-25 0,-72 1 15,-73-24-15,-73-1 16,-72 1-16,-97 23 0,-121 25 16,-72 24-16,-97 24 0,-97 1 15</inkml:trace>
  <inkml:trace contextRef="#ctx0" brushRef="#br0" timeOffset="64407">485 12409 0,'-24'0'0,"0"0"0,48 0 31,0 0-16,-24 25 1,24-25 31,1 0-31,-1-25-1,-24 1 1,24 24-16,-24-24 0,0 0 15,0 0 1,-24 24 0,0 0-16,-25 24 15,1-24-15,0 24 0,-1 24 16,-23 1-16,23-1 0,-23 1 16,23 23-16,1-23 15,24 23-15,-1 1 0,25-25 16,0 25-16,25-25 15,-1 0-15,24 1 0,25-25 16,-1 0-16,1 0 0,0-24 16,23 0-16,-23-24 15</inkml:trace>
  <inkml:trace contextRef="#ctx0" brushRef="#br0" timeOffset="64814">1017 12724 0,'-24'-24'16,"0"24"31,0 24-47,24 0 15,-24-24-15,0 24 0,-1 25 16,1-25-16,0 24 16,0-24-16,0 1 0,24 23 15,0-24-15,24 0 0,-24 1 16,24-25-16,24 24 16,1-24-16,-1 0 0,0 0 15,1-24-15,-1-1 16,1 1-16,-25 0 0,0-24 15,0 23-15,-24-23 0,-24 24 16,0-24-16,0 23 16,-1 1-16,-23 0 0,0 24 15,23-24-15,-23 24 16,24 0-16,-24 24 0</inkml:trace>
  <inkml:trace contextRef="#ctx0" brushRef="#br0" timeOffset="65256">1259 12676 0,'0'-25'15,"-24"25"-15,24-24 16,24 24-1,1 0 1,-25 24-16,24 1 0,-24-1 16,24 0-16,-24 0 15,0 0-15,0 25 0,0-25 16,0 0-16,0 0 0,0 0 16,0 1-16,0-50 31,0 1-16,24 0-15,-24-24 16,24 24-16,1-25 0,-1 25 16,0 0-16,0 0 15,0-1-15,0 25 0,1 0 16,-1 0-16,0 25 0,-24 23 16,24-24-16,-24 25 15,0-25-15,24 24 16,-24 0-16,0-23 0,0-1 15,0 0-15,0 0 0,0 0 16</inkml:trace>
  <inkml:trace contextRef="#ctx0" brushRef="#br0" timeOffset="65498">1888 12264 0,'0'-48'15,"-24"24"-15,0 0 16,24 48 0,0 0-16,-24 24 15,24 1-15,0-1 0,0 0 16,0 25-16,24 0 16,-24-1-16,24-23 0,-24 23 15,0-23-15,0-1 16,24 0-16,-24-24 0,0 1 15,0-1-15</inkml:trace>
  <inkml:trace contextRef="#ctx0" brushRef="#br0" timeOffset="65822">1888 12797 0,'0'-25'0,"0"1"0,0 0 16,0 0-16,0 0 0,0-1 15,0 1-15,25 0 16,-25 0-16,24 24 15,0 0-15,0 0 16,0 0-16,25 0 0,-25 0 16,24 24-16,-24 0 15,25 0-15,-25 1 0,0 23 16,-24-24-16,0 25 0,0-1 16,0-24-16,0 0 15,0 0-15,-24 1 0,0-25 16,0 0-16,24-25 15,-25 1-15,25 0 16,0-24-16,0 24 0,25-49 16,-1 25-16,0-1 15,24 25-15,1-24 0,-1 23 16,1 1-16,-1 0 0,0 24 16,-24-24-16</inkml:trace>
  <inkml:trace contextRef="#ctx0" brushRef="#br0" timeOffset="66150">2759 12530 0,'0'-24'16,"-24"24"-16,0-24 16,0 24-16,-1 0 15,1-24-15,0 24 0,0 0 16,0 0-16,-1 24 15,25 0-15,-24 0 0,0 1 16,0-1-16,24 24 0,0 1 16,0-25-16,0 24 15,0 1-15,24-25 0,0 0 16,0 0-16,1 0 16,-1-24-16,24 0 0,-24 0 15,1 0-15,-1-24 0,0 0 16,0-24-16,0 23 15,-24-23-15,0 0 0,-24-1 16,24 1-16,-24-1 16,0 1-16,24 24 0</inkml:trace>
  <inkml:trace contextRef="#ctx0" brushRef="#br0" timeOffset="66320">2614 12409 0,'-24'0'0,"0"0"0,-1 0 16,25 25-16,25-25 31,-1 0-16,24-25-15,-24 25 0,25-24 16,-25 0-16,24 0 16,-23 0-16,-1 0 0,0 24 15,0-25-15,-24 1 16,0 0-16,24 0 0,-24 0 16,0 24-16,0 121 0</inkml:trace>
  <inkml:trace contextRef="#ctx0" brushRef="#br0" timeOffset="66329">2904 12361 0</inkml:trace>
  <inkml:trace contextRef="#ctx0" brushRef="#br0" timeOffset="66555">2904 12361 0,'0'-121'0,"0"49"16,0 47-16,0 50 16,0 23-1,0-24-15,-24 25 0,24-1 16,-24 0-16,24 25 16,0-1-16,0-23 0,0 23 15,0-23-15,24 23 0,0-23 16,1-1-16,-1-24 15,0 25-15,0-25 0,24-24 16,-23 24-16,23-24 16,-24-24-16,25 24 0,-25-24 15,24-1-15,-24 1 0,1 0 16,-1 0-16</inkml:trace>
  <inkml:trace contextRef="#ctx0" brushRef="#br0" timeOffset="67810">1816 13425 0,'24'0'16,"-24"-24"-16,0 48 47,0 1-32,0-1-15,0 24 16,0 1-16,0 47 16,0-23-16,0 0 15,0-1-15,0-24 0,0 25 16,0-25-16,0 1 0</inkml:trace>
  <inkml:trace contextRef="#ctx0" brushRef="#br0" timeOffset="68134">1574 14054 0,'-24'0'15,"24"-24"-15,24 24 32,-24 24-17,48-24-15,-24 25 0,1-25 16,23 24-16,0-24 15,1 24-15,-1-24 0,1 24 16,-1-24-16,0 0 16,-24 0-16,1 0 0,-1-24 15,0 24-15,0-24 0,-24 0 16,24-1-16,-24 1 16,0 0-16,0-24 0,0 23 15,0 1 1,-24 24-16,0 24 15,0 1-15,0 23 0,-1 0 16,-23 1-16</inkml:trace>
  <inkml:trace contextRef="#ctx0" brushRef="#br0" timeOffset="68668">1114 15046 0,'24'-24'0,"1"0"0,-1 0 15,-24-1-15,24 1 16,-24 0-16,24 0 0,-24 0 16,-24 24-1,0 0-15,0 0 0,-25 0 16,1 24-16,-1 0 0,-23 0 15,24 0-15,-1 1 16,1-1-16,24 0 0,-1 0 16,1 0-16,24 1 15,24 23-15,1-24 0,-1 0 16,24 1-16,1-1 0,-1 0 16,24 0-16,-23 0 15,-1 1-15,1-1 0,-25-24 16,-24 24-16,0 0 0,-24 0 15,-25-24-15,-23 24 16,-1-24-16,1 25 0,-25-25 16,24 0-16,1 0 15,23 0-15,1-25 0</inkml:trace>
  <inkml:trace contextRef="#ctx0" brushRef="#br0" timeOffset="69057">1501 14998 0,'-24'0'16,"24"-24"-16,24 24 31,0 0-31,1-25 15,-1 25-15,24 0 0,-24 0 16,25-24-16,-1 24 16,-24 0-16,1-24 0,-1 24 15,0 0-15,-48 0 32,0 0-32,-1 0 0,-23 0 15,24 0-15,0 0 16,-25 24-16,25-24 0,0 24 15,0 1-15,24 23 0,-25-24 16,25 25-16,0-1 16,0 0-16,0 1 0,25-1 15,-25 1-15,24-1 16,0-24-16,0 0 0</inkml:trace>
  <inkml:trace contextRef="#ctx0" brushRef="#br0" timeOffset="69591">2058 14998 0,'0'-24'0,"0"48"16,0 0 0,0 0-1,0 0-15,0 1 0,-25 23 16,25-24-16,0 25 0,-24-1 15,24-24-15,0 25 16,-24-25-16,24 0 0,0 0 16,-24 0-16,24-48 15,0 0 1,0 0-16,24-25 0,-24 1 16,0-25-16,24 25 15,-24-25-15,24 1 0,-24-1 16,25 25-16,-1-25 0,-24 49 15,24-24-15,0 48 16,0 0-16,1 0 0,-1 0 16,0 24-16,0 0 15,0 0-15,-24 1 0,0 23 16,0-24-16,0 24 0,-24-23 16,0-1-16,-24 0 15,23 0-15,1 0 0,-24 1 16,24-25-16,-1 0 15,25 24-15,25 0 32,-1-24-32,0 24 0,0 0 15,25 1-15,-25-1 0,0 0 16,24 0-16,-48 0 16,25 1-16,-1-1 0,0 0 15</inkml:trace>
  <inkml:trace contextRef="#ctx0" brushRef="#br0" timeOffset="69819">2856 15191 0,'-24'0'0,"0"0"15,24 25 1,0-1 0,0 0-16,0 24 15,0-23 1,-25-1-16,25 0 0,-24 0 16,24 0-16</inkml:trace>
  <inkml:trace contextRef="#ctx0" brushRef="#br0" timeOffset="70264">3727 14441 0,'0'-72'0,"-24"24"0,24-49 16,-25 24-16,1-24 0,24 25 16,-24-1-16,24 1 15,-24-1-15,24 25 0,-24-1 16,24 25-16,-25 0 0,1 24 15,0 0-15,24 24 16,-24 25-16,-24-1 0,23 0 16,1 49-16,0-24 15,24 48-15,-24-25 0,24 25 16,24 0-16,-24 0 0,24 24 16,0-24-16,1 0 15,-1-24-15,0 0 0,0 0 16,-24-25-16,0 1 15,0-1-15,-24-23 0,0-25 16,0 0-16,-25-24 16</inkml:trace>
  <inkml:trace contextRef="#ctx0" brushRef="#br0" timeOffset="70586">3243 14998 0,'24'-24'0,"0"24"0,1-25 15,-1 25-15,0-24 0,24 24 16,1 0-16,-1-24 16,0 24-16,25-24 0,0 24 15,-25 0-15,0-24 16,1 24-16,-25 0 0,0-24 16,0 24-16,-24-25 0,0 1 15,-24 24-15,24-24 16,-24 0-16,0 24 0,0 0 15,24-24-15,-25 24 16,25 24-16,0 0 16,25 0-16,-25 25 15,0-25-15,24 0 16,-24 24-16,24-24 0,0 25 16,-24-25-16,24 0 0,-24 0 15</inkml:trace>
  <inkml:trace contextRef="#ctx0" brushRef="#br0" timeOffset="70731">3945 14514 0,'0'24'31,"24"-24"-31,-24 24 0</inkml:trace>
  <inkml:trace contextRef="#ctx0" brushRef="#br0" timeOffset="71318">4162 14780 0,'0'24'15,"0"1"32,24-25-31,-24 24-1,25-24-15,-1 0 16,0 0-16,0-24 16,0-1-1,-24 1-15,0 0 16,0 0-16,-24 0 0,0-25 15,24 25-15,-24 0 0,0 0 16,-1 24-16,1 0 0,0 0 16,0 0-16,0 24 15,-1 0-15,1 24 0,24-23 16,0 23-16,0 0 16,0 1-16,0-25 0,24 24 15,1-24-15,23 1 0,0-1 16,1 0-16,23-24 15,-23 0-15,23-24 0,-23 24 16,-1-24-16,0-25 16,1 1-16,-25 0 0,-24-25 15,0 0-15,0 1 0,-24-25 16,0 24-16,-1 1 16,1-1-16,24 1 0,-24 23 15,0 1-15,24 24 16,0 48-16,0 0 15,24 0-15,-24 25 0,0 23 16,24-23-16,-24 23 16,24 1-16,-24-1 0,25 74 15,-25-98 1,24 25-16,-24-25 0,0-24 16,24 24-16</inkml:trace>
  <inkml:trace contextRef="#ctx0" brushRef="#br0" timeOffset="71799">5154 14708 0,'0'-25'0,"0"1"16,0 0-16,0 0 15,-24 0-15,24-1 0,0 1 16,-24 0-16,-1 0 0,1 0 15,-24 24 1,24 24-16,0-24 0,-25 24 16,25 24-16,0-23 15,0-1-15,24 24 0,-25 1 16,25-25-16,0 24 0,25-24 16,-1 1-16,0-1 15,24-24-15,-23 24 0,23-24 16,0 0-16,1-24 15,-25 0-15,24-1 0,-24-23 16,1 0-16,-1-1 0,0-23 16,-24-1-16,0-24 15,0 25-15,0-25 0,-24 24 16,24 1-16,-24 23 0,24 1 16,0 24-16,0 48 31,0 24-31,0 1 0,0 23 15,0 1-15,24 0 0,-24-1 16,24 25-16,-24-25 0,24 1 16,-24-25-16,24 25 15,1-25-15,-25-23 0,24-1 16</inkml:trace>
  <inkml:trace contextRef="#ctx0" brushRef="#br0" timeOffset="72174">5928 14369 0,'24'0'15,"-24"-24"-15,25 0 0,-25-1 16,0 1-16,0 0 16,-25 0-16,-23 0 15,24 24 1,-25 0-16,1 0 0,24 24 15,-25 0-15,1 0 0,24 0 16,-25 1-16,49-1 16,0 0-16,0 0 0,25 24 15,23-23-15,0-1 16,1 24-16,23-24 0,-23 1 16,23-1-16,-23 0 0,-1 0 15,-24 0-15,0 1 16,-24-1-16,0 0 0,-24 0 15,-24 0 1,24-24-16,-25 25 0,1-25 16,0 0-16,-1 0 0,25-25 15,0 25-15,0-24 16</inkml:trace>
  <inkml:trace contextRef="#ctx0" brushRef="#br0" timeOffset="72375">5856 14321 0,'24'-25'0,"-48"25"32,-1 25-32,1-1 15,0 0-15,0 24 0,0 25 16,-1-25-16,-23 25 0,24-1 16,0-23-16,-1 23 15,1-23-15,0 23 0,24-48 16,0 25-16,0-25 15,0 0-15,0 0 0</inkml:trace>
  <inkml:trace contextRef="#ctx0" brushRef="#br0" timeOffset="77027">3509 16014 0,'0'-24'0,"0"-1"16,-24 25-16,24 25 15,0-1-15,0 0 16,0 0-16,0 25 0,0-25 15,0 24-15,24 1 16,-24-1-16,24 0 0,-24 1 16,0-1-16,24-24 15,-24 0-15,0 25 0,0-25 16,0 0-16,0-48 31,0 0-15,-24-25-16,24 25 0,-24-24 15,24-25-15,-24 25 16,24-25-16,-24 1 0,24 23 16,-24-23-16,24 23 15,0 1-15,0 0 0,0 24 16,24-1-16,0 1 0,0 24 16,24 0-1,-23 0-15,23 24 0,-24-24 16,25 25-16,-1-1 15,-24 0-15,0 24 0,1-24 16,-25 1-16,0-1 0,0 0 16,-25 24-16,1-23 15,0-1-15,-24-24 0,23 24 16,-23 0-16,0-24 16,23 0-16,1 24 0,0-24 15,48 0 16,25 0-31,-25 0 0,24 0 16,1 0-16,-1 0 16,0 25-16,25-1 0,-25-24 15,-23 24-15,23 0 16,-24 0-16,-24 1 0,0-1 16,0 0-16,-24 0 0,0 0 15,0 0-15,-1 1 16,-23-25-16,0 24 0,-1-24 15,1 24-15,-1-24 0,25 0 16,-24 0-16,24-24 16,24 0-16</inkml:trace>
  <inkml:trace contextRef="#ctx0" brushRef="#br0" timeOffset="77409">4380 16111 0,'0'-25'0,"0"1"16,-24 24-16,24-24 15,-24 24-15,-1 0 16,1 0-16,0 0 0,0 0 16,0 24-16,-1 0 15,1 1-15,24-1 0,-24 0 16,24 0-16,0 25 0,0-25 15,24 0-15,-24 0 16,24 0-16,1-24 0,23 25 16,-24-25-16,25 0 15,-25 0-15,24 0 0,1-25 16,-25 1-16,0 0 0,0 0 16,-24 0-16,0-1 15,0-23-15,-24 24 0,0-25 16,0 25-16,-1 0 0,-23 0 15,24 0-15,-25 24 16,25 0-16,0 0 0,0 24 16,0-24-16,24 24 15</inkml:trace>
  <inkml:trace contextRef="#ctx0" brushRef="#br0" timeOffset="77801">4936 15990 0,'0'-25'16,"-24"25"-1,24-24-15,-24 24 16,0 0 0,0 0-16,-1 24 0,1-24 15,0 25-15,0-1 16,0 0-16,-1 0 0,1 25 15,24-25-15,0 0 0,0 0 16,24 0-16,25 1 16,-25-25-16,49 24 0,-25-24 15,25 0-15,-1 0 0,-24-24 16,1 24-16,-1-25 16,-24 1-16,1 0 0,-25 0 15,0 0-15,-25-1 16,1 1-16,-24 0 0,-1 0 15,1 0-15,0-1 0,-25 25 16,49-24-16,-24 24 16,23 0-16,1 0 0,0 0 15</inkml:trace>
  <inkml:trace contextRef="#ctx0" brushRef="#br0" timeOffset="78052">5202 15603 0,'0'-25'0,"0"1"16,0 0-16,0 0 16,0 48-1,0 0 1,0 25-16,0-1 0,25 0 15,-25 1-15,0 23 16,24 1-16,-24-25 0,24 25 16,-24-25-16,0 1 15,24-1-15,-24-24 0,0 0 16,24 1-16</inkml:trace>
  <inkml:trace contextRef="#ctx0" brushRef="#br0" timeOffset="78462">5686 16014 0,'-24'0'16,"0"-24"-16,0 24 0,24-25 16,-25 25-16,25-24 15,25 24 1,-1 0-1,0 0-15,0 0 16,0 0-16,1 0 0,23 0 16,-24 0-16,0-24 15,1 24-15,-1 0 0,-24-24 16,0 0-16,0 0 16,-24 24-16,-1-25 15,1 1-15,-24 24 16,24 0-16,-25 0 0,25 0 15,-24 0-15,23 24 0,1 1 16,0-1-16,24 0 16,0 0-16,0 24 0,24-23 15,0 23-15,1-24 16,-1 0-16,24 1 0,1-1 16,-1 0-16,25-24 0,-25 0 15,25 0-15</inkml:trace>
  <inkml:trace contextRef="#ctx0" brushRef="#br0" timeOffset="78864">6388 15917 0,'0'-48'0,"0"-1"15,0 25-15,-24-24 16,-1 24-16,1-1 0,0 1 16,0 0-16,0 24 0,-1 0 15,1 0-15,0 0 16,0 0-16,0 24 0,24 0 15,-25 25-15,25-1 16,-24-24-16,24 25 0,0-1 16,24 0-16,1-23 15,-25 23-15,48-24 0,-24 0 16,0-24-16,25 25 0,-25-25 16,0 0-16,25 0 15,-25-25-15,-24 1 0,24 0 16,-24 0-16,0 0 0,0-25 15,0 1-15,-24 24 16,24-25-16,-24 25 0,24 0 16,0 0-16,0 48 15,0 0 1,0 0-16,24 25 0,-24-25 16,24 24-16,-24 1 15,24-25-15,0 24 0,1-24 16,-1 1-16,0-1 15,0-24-15</inkml:trace>
  <inkml:trace contextRef="#ctx0" brushRef="#br0" timeOffset="79296">6702 15748 0,'0'-24'0,"-24"-1"15,24 1-15,-24 0 16,24 48 15,24-24-31,-24 24 0,24 1 16,-24-1-16,24 24 15,1-24-15,-25 25 0,24-25 16,0 24-16,-24-24 16,24 1-16,-24-1 0,24-24 15,-24 24-15,25-24 16,-1-24-16,0 0 15,0-1-15,-24 1 0,24-24 16,1 0-16,-1-1 16,0 25-16,0-24 0,-24 23 15,24-23-15,0 48 16,1 24 0,-25 0-16,24 25 15,-24-25-15,24 24 16,0-23-16,0-1 0,1 0 15,23 0-15,-24 0 0,0-24 16,25 0-16,-25 0 16,0 0-16,0 0 0,-24-24 15,25-24-15,-25 24 16</inkml:trace>
  <inkml:trace contextRef="#ctx0" brushRef="#br0" timeOffset="82370">8637 15482 0,'0'-25'0,"0"1"16,0 0-1,25 24 16,-25 24 32,0 0-32,24-24-15,-24 25-16,24-25 140,-24 24-108,24-24-32,-24 24 15,24-24-15,-24 24 16,0 0 0,25-24-16,-25 25 0,0-1 15,0 0 1</inkml:trace>
  <inkml:trace contextRef="#ctx0" brushRef="#br0" timeOffset="82839">9121 15506 0,'-24'0'0,"0"0"0,24-24 16,24 48 15,0 0-16,0 0-15,1 25 16,23-25-16,-24 24 0,0 1 16,25-1-16,-25 0 0,0-23 15,0 23-15,1-24 16,-1 24-16,0-23 0,0-25 16,-24 24-16,24-24 15,1 0-15,-25-24 0</inkml:trace>
  <inkml:trace contextRef="#ctx0" brushRef="#br0" timeOffset="83128">9508 15482 0,'0'-25'16,"-24"1"-16,0 0 0,0 24 31,0 0-15,24 24-16,-25-24 15,1 24-15,0 25 0,0-25 16,-25 0-16,25 25 0,0-1 16,-24 0-16,23 1 15,1 23-15,24-23 0,-24-1 16,0 0-16,24-23 16,0 23-16,0-24 0,0 0 15,0 1-15,0-1 0,0 0 16,24-48-1,0 0 1</inkml:trace>
  <inkml:trace contextRef="#ctx0" brushRef="#br0" timeOffset="83399">9726 15240 0,'0'-24'0,"0"-1"16,0 1-16,0 48 47,0 1-47,24-25 0,-24 24 15,0 0-15,24 0 16,-24 25-16,0-25 0,25 0 15,-25 0-15,0 0 16,0 0-16,0 1 0,0-1 16,0 0-16</inkml:trace>
  <inkml:trace contextRef="#ctx0" brushRef="#br0" timeOffset="84195">8952 16909 0,'0'-24'16,"0"0"-16,0-1 15,0 1 1,0 0 0,24 24-16,-24 24 46,0 0-30,0 1-16,0-1 0,0 0 16,0 0-16,0 0 0,24 0 15,-24 1-15,0-1 16,0 0-16,0 0 0</inkml:trace>
  <inkml:trace contextRef="#ctx0" brushRef="#br0" timeOffset="84604">9799 16691 0,'0'-24'16,"0"48"31,0 0-32,0 1 1,0-1-16,24 24 16,-24-24-16,0 1 15,0-1-15,0 24 0,0-24 16,0 25-16</inkml:trace>
  <inkml:trace contextRef="#ctx0" brushRef="#br0" timeOffset="88446">437 13280 0,'-24'0'0,"0"0"16,-1 25-16,1-25 15,24 24 1,0 0 0,24 0-1,1-24-15,23 0 0,24 24 16,1-24-16,24 0 0,48 0 16,0 0-16,24-24 15,25 0-15,-1 24 0,25-24 16,24 0-16,-24-1 15,24 1-15,-49 0 0,1 24 16,-25-24-16,-48 24 0,0 0 16,-48-24-16,-25 24 15,-24 0-15,0 0 0,-24-25 16,-24 25-16,0 0 16,-24 0-16</inkml:trace>
  <inkml:trace contextRef="#ctx0" brushRef="#br0" timeOffset="88824">824 13571 0,'-73'0'0,"25"0"0,24 0 16,0 0-16,-1 0 0,1 0 15,48-25 1,25 25-16,-1 0 16,1 0-16,47-24 0,25 24 15,0-24-15,24 24 16,25-24-16,23 0 0,25-1 15,24 1-15,-24 0 0,23 0 16,1 0-16,-24 0 16,0 24-16,-49-25 0,-24 1 15,-24 24-15,-24 0 16,-49 0-16,-23 0 0,-50 0 16</inkml:trace>
  <inkml:trace contextRef="#ctx0" brushRef="#br0" timeOffset="104278">1332 9386 0,'0'-25'46,"-24"50"1,0-1-31,24 0-16,-25 0 16,25 0-16,0 1 0,0-1 15,0 24-15,0-24 16,0 1-16,25-1 0,-1-24 15,0 24-15,0-24 16,0 0-16,1 0 0,-1 0 16,24-24-16,-24 0 0,0-1 15,1-23-15,-1 24 16,-24-25-16,0 25 0,0 0 16,0 0-16,0 0 15,-24-1-15,-1 1 0,1 24 16,0 0-16,0 0 0,0 0 15,0 24-15,-1-24 16,1 25-16,24-1 0,-24-24 16,24 24-16</inkml:trace>
  <inkml:trace contextRef="#ctx0" brushRef="#br0" timeOffset="104568">1719 9192 0,'0'-24'16,"-24"48"-1,24 0-15,0 1 0,-24-1 16,24 24-16,0 0 15,-25 1-15,25-1 0,0 25 16,-24-1-16,24-23 16,-24 23-16,24-23 0,-24-1 15,24 0-15,0 1 0,-24-1 16,24-24-16,0 1 16</inkml:trace>
  <inkml:trace contextRef="#ctx0" brushRef="#br0" timeOffset="104917">1888 9700 0,'0'-24'15,"25"24"1,-1 0-1,0 24-15,0-24 16,-24 24 0,0 1-16,0-1 15,0 0 1,-24 0-16,0-24 0,0 24 16,-1-24-16,1-24 15,24 0 1,0 0-16,0 0 15,0-1-15,0 1 16,0 0-16,24 0 0,1 0 16,-1 24-1</inkml:trace>
  <inkml:trace contextRef="#ctx0" brushRef="#br0" timeOffset="105312">2300 9168 0,'-25'-24'0,"25"0"0,-24-1 16,24 1-16,0-24 0,-24 48 16,24-24-16,0-1 15,-24 25-15,0 0 16,-1 0-16,1 25 16,0-1-16,0 24 0,0 1 15,24-1-15,-25 0 0,1 1 16,24 23-16,0-23 15,0-1-15,24 0 0,1 1 16,-1-1-16,0-24 16,0 1-16,25-1 0,-1 0 15,-24-24-15,25 0 0,-1 0 16,0 0-16,1-24 16</inkml:trace>
  <inkml:trace contextRef="#ctx0" brushRef="#br0" timeOffset="105713">2711 9265 0,'0'-24'16,"0"-1"0,-24 1-16,-1 0 15,1 24 1,0 0-16,0 24 15,0 0 1,24 1-16,-25-1 16,25 24-16,0-24 0,0 0 15,0 1-15,0-1 16,25 0-16,-25 0 0,24 0 16,0 1-16,0-25 0,0 0 15,1 0-15,-1 0 16,0-25-16,0 1 0,-24 0 15,24 24-15,-24-48 16,0 23-16,0 1 0,0 0 16,-24 0-16,0 0 0,0 0 15,-25-1-15,25 1 16,0 24-16,0-24 0,0 24 16,-1 0-16,1 24 15,24 0-15</inkml:trace>
  <inkml:trace contextRef="#ctx0" brushRef="#br0" timeOffset="106175">2808 9144 0,'0'-24'0,"-25"24"0,25-25 16,-24 25-1,24-24-15,24 24 16,1 0 0,-1 24-16,0 1 15,0-1-15,0 0 16,1 0-16,-1 0 0,0 1 16,0-1-16,-24 0 15,24 0-15,-24 0 16,0-48-1,0 0 1,0 0 0,0 0-16,0-25 0,0 25 15,0-24-15,0-1 0,0 25 16,24 0-16,-24 0 16,25-1-16,-1 25 0,0 0 15,0 25-15,0-25 16,1 24-16,-1 0 0,0 0 15,0 25-15,-24-25 0,24 0 16,1 0-16,-1 0 16,-24 1-16,24-1 0,0-24 15,0 0 1</inkml:trace>
  <inkml:trace contextRef="#ctx0" brushRef="#br0" timeOffset="106753">3316 8733 0,'-25'-25'0,"25"-23"16,-24 48-16,24-24 0,-24 24 15,24 24 1,24 0-16,0 25 16,1-25-16,-1 0 15,0 24-15,0-24 16,0 25-16,1-25 0,-1 24 15,0-23-15,0-1 16,0 24-16,-24-24 0,24 1 16,-24-1-16,25-24 15,-50 0 1,1-24 0,0-1-16,24 1 15,-24 0-15,0 0 0,24 0 16,-24-1-16,24 1 0,-25 0 15,25 0 1,0 0-16,25 24 16,-1 0-1,0 0-15,0-25 0,24 25 16,-23 0-16,23 25 0,-24-25 16,0 24-16,1-24 15,-1 24-15,0-24 0,-24 24 16,-24-24 15,0 0-31,-1 0 0,1-24 16,0 0-1,24 0-15,0-1 0,0 1 16,0-24-16,24 24 16,-24-25-16,24 25 0,1 24 15,-1-24-15,0 24 0,-24-24 16,24 24-16,0 0 15,-24 24-15</inkml:trace>
  <inkml:trace contextRef="#ctx0" brushRef="#br0" timeOffset="107137">3872 8708 0,'0'-24'0,"24"24"15,-24-24 1,0 0-1,0 48 1,0 0 0,0 0-16,0 1 15,0 23-15,24-24 16,-24 0-16,0 0 0,25 1 16,-1-1-16,-24 0 0,24-24 15,0 24-15,0-24 16,0 0-16,1-24 0,-1 0 15,0 0-15,-24-1 0,24 1 16,-24 0-16,0 0 16,0-24-16,0 23 0,-24 1 15,24-24-15,-24 24 16,0 24-16,-1-25 0,1 25 16,0 0-16,0 0 0,0 0 15,0 25-15,-1-1 16,25 0-1,25-24 1</inkml:trace>
  <inkml:trace contextRef="#ctx0" brushRef="#br0" timeOffset="107387">4138 8249 0,'0'-24'0,"-24"24"16,24 24-16,0 0 15,0 0 1,24 24-16,0-23 0,0 23 16,1 0-16,-1 1 15,0-25-15,0 24 0,0 1 16,25-1-16,-25-24 0,0 25 15,0-25-15,-24 0 16,25 0-16,-25 0 0</inkml:trace>
  <inkml:trace contextRef="#ctx0" brushRef="#br0" timeOffset="108444">2275 10281 0,'-24'0'0,"24"-24"16,0-1 0,0 1-16,0 0 15,24 0-15,25-25 0,-1 25 16,49-24-16,0-25 16,24 25-16,24-25 0,24-23 15,25-1-15,23 0 0,1 0 16,24 0-16,-24-23 15,24 23-15,-49 0 0,1 24 16,-25 1-16,-24 23 16,-48 1-16,-25 24 0,-23 0 15,-25 24-15,-48 0 16,-25 24 0,25-24-16</inkml:trace>
  <inkml:trace contextRef="#ctx0" brushRef="#br0" timeOffset="109609">3654 9797 0,'-24'0'0,"0"0"16,24-24-16,0 0 31,0-1-15,24 25-16,-24-24 15,24 24-15,0 0 0,1 0 16,-1 0-16,0 0 15,0 0-15,25 24 0,-1 1 16,0-1-16,1 24 16,-1 0-16,0 1 0,1-1 15,23 1-15,-23-1 0,-1 0 16,-24 1-16,25 23 16,-1-23-16,-24 23 0,25-23 15,-25 23-15,0 1 0,0-1 16,0 1-16,-24 0 15,25 23-15,-25 1 0,0 0 16,0-25-16,0 25 16,0 0-16,-49 48 15,25-72-15,0-1 0,24 1 16,-24-25-16,0 1 16,-1-25-16,1 24 0,0-24 15,0 25-15,0-25 16,-1 0-16,25 0 0,-24 0 15,0 1-15,0-1 16,24 0-16,-24 0 0,24 0 16,-25 1-16,25-1 15,-24-24-15,0 0 47,24-24-47,-24 24 16</inkml:trace>
  <inkml:trace contextRef="#ctx0" brushRef="#br0" timeOffset="109995">3945 11901 0,'0'-24'31,"0"48"0,24 1-15,-24-1 0,0 0-16,24 24 15,-24-23-15,0-1 0,0 24 16,0-24-16,24 25 15,-24-25-15,0 0 0,0 0 16,24 1-16,-24-1 0,24-24 16,1 0-1,-1 0-15,24 0 0,-24-24 16,25-1-16,-1 25 16,1-24-16,-1 0 0,-24 24 15,25-24-15,-25 24 0,0 0 16,0 0-16,0 0 15</inkml:trace>
</inkml:ink>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tiff>
</file>

<file path=ppt/media/image19.jpeg>
</file>

<file path=ppt/media/image2.png>
</file>

<file path=ppt/media/image20.tiff>
</file>

<file path=ppt/media/image21.tiff>
</file>

<file path=ppt/media/image22.tiff>
</file>

<file path=ppt/media/image23.tiff>
</file>

<file path=ppt/media/image24.jpeg>
</file>

<file path=ppt/media/image25.jpg>
</file>

<file path=ppt/media/image26.jpg>
</file>

<file path=ppt/media/image27.jpg>
</file>

<file path=ppt/media/image28.png>
</file>

<file path=ppt/media/image3.jpe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AB488F7-1FAC-40D2-BB7E-BA3CE28D8950}" type="datetimeFigureOut">
              <a:rPr lang="en-US" smtClean="0"/>
              <a:pPr/>
              <a:t>11/30/2021</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A2D21D1-52E2-420B-B491-CFF6D7BB79FB}" type="slidenum">
              <a:rPr lang="en-US" smtClean="0"/>
              <a:pPr/>
              <a:t>‹#›</a:t>
            </a:fld>
            <a:endParaRPr lang="en-US" dirty="0"/>
          </a:p>
        </p:txBody>
      </p:sp>
    </p:spTree>
    <p:extLst>
      <p:ext uri="{BB962C8B-B14F-4D97-AF65-F5344CB8AC3E}">
        <p14:creationId xmlns:p14="http://schemas.microsoft.com/office/powerpoint/2010/main" val="2239478695"/>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1"/>
        </a:solidFill>
        <a:latin typeface="+mn-lt"/>
        <a:ea typeface="+mn-ea"/>
        <a:cs typeface="+mn-cs"/>
      </a:defRPr>
    </a:lvl1pPr>
    <a:lvl2pPr marL="609493" algn="l" defTabSz="1218987" rtl="0" eaLnBrk="1" latinLnBrk="0" hangingPunct="1">
      <a:defRPr sz="1600" kern="1200">
        <a:solidFill>
          <a:schemeClr val="tx1"/>
        </a:solidFill>
        <a:latin typeface="+mn-lt"/>
        <a:ea typeface="+mn-ea"/>
        <a:cs typeface="+mn-cs"/>
      </a:defRPr>
    </a:lvl2pPr>
    <a:lvl3pPr marL="1218987" algn="l" defTabSz="1218987" rtl="0" eaLnBrk="1" latinLnBrk="0" hangingPunct="1">
      <a:defRPr sz="1600" kern="1200">
        <a:solidFill>
          <a:schemeClr val="tx1"/>
        </a:solidFill>
        <a:latin typeface="+mn-lt"/>
        <a:ea typeface="+mn-ea"/>
        <a:cs typeface="+mn-cs"/>
      </a:defRPr>
    </a:lvl3pPr>
    <a:lvl4pPr marL="1828480" algn="l" defTabSz="1218987" rtl="0" eaLnBrk="1" latinLnBrk="0" hangingPunct="1">
      <a:defRPr sz="1600" kern="1200">
        <a:solidFill>
          <a:schemeClr val="tx1"/>
        </a:solidFill>
        <a:latin typeface="+mn-lt"/>
        <a:ea typeface="+mn-ea"/>
        <a:cs typeface="+mn-cs"/>
      </a:defRPr>
    </a:lvl4pPr>
    <a:lvl5pPr marL="2437973" algn="l" defTabSz="1218987" rtl="0" eaLnBrk="1" latinLnBrk="0" hangingPunct="1">
      <a:defRPr sz="1600" kern="1200">
        <a:solidFill>
          <a:schemeClr val="tx1"/>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B8D726-D0BC-B240-A677-46F99704B74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267395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B8D726-D0BC-B240-A677-46F99704B74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9813002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7" name="Rectangle 6"/>
          <p:cNvSpPr/>
          <p:nvPr/>
        </p:nvSpPr>
        <p:spPr>
          <a:xfrm>
            <a:off x="0" y="3886200"/>
            <a:ext cx="12188825" cy="2971800"/>
          </a:xfrm>
          <a:prstGeom prst="rect">
            <a:avLst/>
          </a:prstGeom>
          <a:gradFill flip="none" rotWithShape="1">
            <a:gsLst>
              <a:gs pos="100000">
                <a:schemeClr val="bg1">
                  <a:lumMod val="65000"/>
                  <a:alpha val="53000"/>
                </a:schemeClr>
              </a:gs>
              <a:gs pos="0">
                <a:schemeClr val="bg1">
                  <a:lumMod val="95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pPr algn="ctr"/>
            <a:endParaRPr lang="en-US" dirty="0">
              <a:solidFill>
                <a:prstClr val="white"/>
              </a:solidFill>
            </a:endParaRPr>
          </a:p>
        </p:txBody>
      </p:sp>
      <p:sp>
        <p:nvSpPr>
          <p:cNvPr id="2" name="Title 1"/>
          <p:cNvSpPr>
            <a:spLocks noGrp="1"/>
          </p:cNvSpPr>
          <p:nvPr>
            <p:ph type="ctrTitle"/>
          </p:nvPr>
        </p:nvSpPr>
        <p:spPr>
          <a:xfrm>
            <a:off x="914162" y="3887117"/>
            <a:ext cx="10360501" cy="610820"/>
          </a:xfrm>
        </p:spPr>
        <p:txBody>
          <a:bodyPr/>
          <a:lstStyle>
            <a:lvl1pPr algn="ctr">
              <a:defRPr lang="en-US" sz="4000" kern="1200" smtClean="0">
                <a:solidFill>
                  <a:schemeClr val="tx1">
                    <a:lumMod val="75000"/>
                    <a:lumOff val="25000"/>
                  </a:schemeClr>
                </a:solidFill>
                <a:latin typeface="+mj-lt"/>
                <a:ea typeface="+mj-ea"/>
                <a:cs typeface="+mj-cs"/>
              </a:defRPr>
            </a:lvl1pPr>
          </a:lstStyle>
          <a:p>
            <a:r>
              <a:rPr lang="en-US"/>
              <a:t>Click to edit Master title style</a:t>
            </a:r>
          </a:p>
        </p:txBody>
      </p:sp>
      <p:sp>
        <p:nvSpPr>
          <p:cNvPr id="3" name="Subtitle 2"/>
          <p:cNvSpPr>
            <a:spLocks noGrp="1"/>
          </p:cNvSpPr>
          <p:nvPr>
            <p:ph type="subTitle" idx="1"/>
          </p:nvPr>
        </p:nvSpPr>
        <p:spPr>
          <a:xfrm>
            <a:off x="1828324" y="4399020"/>
            <a:ext cx="8532178" cy="764440"/>
          </a:xfrm>
        </p:spPr>
        <p:txBody>
          <a:bodyPr>
            <a:normAutofit/>
          </a:bodyPr>
          <a:lstStyle>
            <a:lvl1pPr marL="0" indent="0" algn="ctr">
              <a:buNone/>
              <a:defRPr lang="en-US" sz="2400" kern="1200" smtClean="0">
                <a:solidFill>
                  <a:schemeClr val="tx1">
                    <a:lumMod val="65000"/>
                    <a:lumOff val="35000"/>
                  </a:schemeClr>
                </a:solidFill>
                <a:latin typeface="+mj-lt"/>
                <a:ea typeface="+mj-ea"/>
                <a:cs typeface="+mj-cs"/>
              </a:defRPr>
            </a:lvl1pPr>
            <a:lvl2pPr marL="609468" indent="0" algn="ctr">
              <a:buNone/>
              <a:defRPr>
                <a:solidFill>
                  <a:schemeClr val="tx1">
                    <a:tint val="75000"/>
                  </a:schemeClr>
                </a:solidFill>
              </a:defRPr>
            </a:lvl2pPr>
            <a:lvl3pPr marL="1218936" indent="0" algn="ctr">
              <a:buNone/>
              <a:defRPr>
                <a:solidFill>
                  <a:schemeClr val="tx1">
                    <a:tint val="75000"/>
                  </a:schemeClr>
                </a:solidFill>
              </a:defRPr>
            </a:lvl3pPr>
            <a:lvl4pPr marL="1828404" indent="0" algn="ctr">
              <a:buNone/>
              <a:defRPr>
                <a:solidFill>
                  <a:schemeClr val="tx1">
                    <a:tint val="75000"/>
                  </a:schemeClr>
                </a:solidFill>
              </a:defRPr>
            </a:lvl4pPr>
            <a:lvl5pPr marL="2437872" indent="0" algn="ctr">
              <a:buNone/>
              <a:defRPr>
                <a:solidFill>
                  <a:schemeClr val="tx1">
                    <a:tint val="75000"/>
                  </a:schemeClr>
                </a:solidFill>
              </a:defRPr>
            </a:lvl5pPr>
            <a:lvl6pPr marL="3047340" indent="0" algn="ctr">
              <a:buNone/>
              <a:defRPr>
                <a:solidFill>
                  <a:schemeClr val="tx1">
                    <a:tint val="75000"/>
                  </a:schemeClr>
                </a:solidFill>
              </a:defRPr>
            </a:lvl6pPr>
            <a:lvl7pPr marL="3656808" indent="0" algn="ctr">
              <a:buNone/>
              <a:defRPr>
                <a:solidFill>
                  <a:schemeClr val="tx1">
                    <a:tint val="75000"/>
                  </a:schemeClr>
                </a:solidFill>
              </a:defRPr>
            </a:lvl7pPr>
            <a:lvl8pPr marL="4266275" indent="0" algn="ctr">
              <a:buNone/>
              <a:defRPr>
                <a:solidFill>
                  <a:schemeClr val="tx1">
                    <a:tint val="75000"/>
                  </a:schemeClr>
                </a:solidFill>
              </a:defRPr>
            </a:lvl8pPr>
            <a:lvl9pPr marL="4875744"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9578D6DB-6798-42D2-B9AD-FC6F1C72FC30}" type="datetimeFigureOut">
              <a:rPr lang="en-US" smtClean="0"/>
              <a:pPr/>
              <a:t>11/30/2021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5EDE275-BE14-4364-AEA2-5F5667C0FD49}" type="slidenum">
              <a:rPr lang="en-US" smtClean="0"/>
              <a:pPr/>
              <a:t>‹#›</a:t>
            </a:fld>
            <a:endParaRPr lang="en-US" dirty="0"/>
          </a:p>
        </p:txBody>
      </p:sp>
    </p:spTree>
    <p:extLst>
      <p:ext uri="{BB962C8B-B14F-4D97-AF65-F5344CB8AC3E}">
        <p14:creationId xmlns:p14="http://schemas.microsoft.com/office/powerpoint/2010/main" val="1741541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1_Title Only">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sz="3600"/>
            </a:lvl1pPr>
          </a:lstStyle>
          <a:p>
            <a:r>
              <a:rPr lang="en-US"/>
              <a:t>Click to edit Master title style</a:t>
            </a:r>
          </a:p>
        </p:txBody>
      </p:sp>
      <p:sp>
        <p:nvSpPr>
          <p:cNvPr id="3" name="Date Placeholder 2"/>
          <p:cNvSpPr>
            <a:spLocks noGrp="1"/>
          </p:cNvSpPr>
          <p:nvPr>
            <p:ph type="dt" sz="half" idx="10"/>
          </p:nvPr>
        </p:nvSpPr>
        <p:spPr/>
        <p:txBody>
          <a:bodyPr/>
          <a:lstStyle/>
          <a:p>
            <a:fld id="{425404F2-BE9A-4460-8815-8F645183555F}" type="datetimeFigureOut">
              <a:rPr lang="en-US" smtClean="0"/>
              <a:pPr/>
              <a:t>11/30/2021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1429874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_Title Only">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sz="3600"/>
            </a:lvl1pPr>
          </a:lstStyle>
          <a:p>
            <a:r>
              <a:rPr lang="en-US"/>
              <a:t>Click to edit Master title style</a:t>
            </a:r>
          </a:p>
        </p:txBody>
      </p:sp>
      <p:sp>
        <p:nvSpPr>
          <p:cNvPr id="3" name="Date Placeholder 2"/>
          <p:cNvSpPr>
            <a:spLocks noGrp="1"/>
          </p:cNvSpPr>
          <p:nvPr>
            <p:ph type="dt" sz="half" idx="10"/>
          </p:nvPr>
        </p:nvSpPr>
        <p:spPr/>
        <p:txBody>
          <a:bodyPr/>
          <a:lstStyle/>
          <a:p>
            <a:fld id="{425404F2-BE9A-4460-8815-8F645183555F}" type="datetimeFigureOut">
              <a:rPr lang="en-US" smtClean="0"/>
              <a:pPr/>
              <a:t>11/30/2021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96E69268-9C8B-4EBF-A9EE-DC5DC2D48DC3}" type="slidenum">
              <a:rPr lang="en-US" smtClean="0"/>
              <a:pPr/>
              <a:t>‹#›</a:t>
            </a:fld>
            <a:endParaRPr lang="en-US" dirty="0"/>
          </a:p>
        </p:txBody>
      </p:sp>
      <p:sp>
        <p:nvSpPr>
          <p:cNvPr id="12" name="Content Placeholder 9"/>
          <p:cNvSpPr>
            <a:spLocks noGrp="1"/>
          </p:cNvSpPr>
          <p:nvPr>
            <p:ph sz="quarter" idx="14"/>
          </p:nvPr>
        </p:nvSpPr>
        <p:spPr>
          <a:xfrm>
            <a:off x="7389813" y="1196752"/>
            <a:ext cx="3960812" cy="4824636"/>
          </a:xfrm>
        </p:spPr>
        <p:txBody>
          <a:bodyPr>
            <a:normAutofit/>
          </a:bodyPr>
          <a:lstStyle>
            <a:lvl1pPr marL="0" indent="0">
              <a:buFontTx/>
              <a:buNone/>
              <a:defRPr sz="1600"/>
            </a:lvl1pPr>
            <a:lvl2pPr marL="609494" indent="0">
              <a:buFontTx/>
              <a:buNone/>
              <a:defRPr sz="1600"/>
            </a:lvl2pPr>
            <a:lvl3pPr marL="1218986" indent="0">
              <a:buFontTx/>
              <a:buNone/>
              <a:defRPr sz="1600"/>
            </a:lvl3pPr>
            <a:lvl4pPr marL="1828480" indent="0">
              <a:buFontTx/>
              <a:buNone/>
              <a:defRPr sz="1600"/>
            </a:lvl4pPr>
            <a:lvl5pPr marL="2437973" indent="0">
              <a:buFontTx/>
              <a:buNone/>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Tree>
    <p:extLst>
      <p:ext uri="{BB962C8B-B14F-4D97-AF65-F5344CB8AC3E}">
        <p14:creationId xmlns:p14="http://schemas.microsoft.com/office/powerpoint/2010/main" val="9425212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Title Only">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sz="3600"/>
            </a:lvl1pPr>
          </a:lstStyle>
          <a:p>
            <a:r>
              <a:rPr lang="en-US"/>
              <a:t>Click to edit Master title style</a:t>
            </a:r>
          </a:p>
        </p:txBody>
      </p:sp>
      <p:sp>
        <p:nvSpPr>
          <p:cNvPr id="3" name="Date Placeholder 2"/>
          <p:cNvSpPr>
            <a:spLocks noGrp="1"/>
          </p:cNvSpPr>
          <p:nvPr>
            <p:ph type="dt" sz="half" idx="10"/>
          </p:nvPr>
        </p:nvSpPr>
        <p:spPr/>
        <p:txBody>
          <a:bodyPr/>
          <a:lstStyle/>
          <a:p>
            <a:fld id="{425404F2-BE9A-4460-8815-8F645183555F}" type="datetimeFigureOut">
              <a:rPr lang="en-US" smtClean="0"/>
              <a:pPr/>
              <a:t>11/30/2021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96E69268-9C8B-4EBF-A9EE-DC5DC2D48DC3}" type="slidenum">
              <a:rPr lang="en-US" smtClean="0"/>
              <a:pPr/>
              <a:t>‹#›</a:t>
            </a:fld>
            <a:endParaRPr lang="en-US" dirty="0"/>
          </a:p>
        </p:txBody>
      </p:sp>
      <p:sp>
        <p:nvSpPr>
          <p:cNvPr id="12" name="Content Placeholder 9"/>
          <p:cNvSpPr>
            <a:spLocks noGrp="1"/>
          </p:cNvSpPr>
          <p:nvPr>
            <p:ph sz="quarter" idx="14"/>
          </p:nvPr>
        </p:nvSpPr>
        <p:spPr>
          <a:xfrm>
            <a:off x="609600" y="1196752"/>
            <a:ext cx="4404692" cy="4824636"/>
          </a:xfrm>
        </p:spPr>
        <p:txBody>
          <a:bodyPr>
            <a:normAutofit/>
          </a:bodyPr>
          <a:lstStyle>
            <a:lvl1pPr marL="0" indent="0">
              <a:buFontTx/>
              <a:buNone/>
              <a:defRPr sz="1600"/>
            </a:lvl1pPr>
            <a:lvl2pPr marL="609494" indent="0">
              <a:buFontTx/>
              <a:buNone/>
              <a:defRPr sz="1600"/>
            </a:lvl2pPr>
            <a:lvl3pPr marL="1218986" indent="0">
              <a:buFontTx/>
              <a:buNone/>
              <a:defRPr sz="1600"/>
            </a:lvl3pPr>
            <a:lvl4pPr marL="1828480" indent="0">
              <a:buFontTx/>
              <a:buNone/>
              <a:defRPr sz="1600"/>
            </a:lvl4pPr>
            <a:lvl5pPr marL="2437973" indent="0">
              <a:buFontTx/>
              <a:buNone/>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Tree>
    <p:extLst>
      <p:ext uri="{BB962C8B-B14F-4D97-AF65-F5344CB8AC3E}">
        <p14:creationId xmlns:p14="http://schemas.microsoft.com/office/powerpoint/2010/main" val="12950771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5_Title Only">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9"/>
            <a:ext cx="4404851" cy="1642193"/>
          </a:xfrm>
        </p:spPr>
        <p:txBody>
          <a:bodyPr>
            <a:noAutofit/>
          </a:bodyPr>
          <a:lstStyle>
            <a:lvl1pPr>
              <a:defRPr sz="3600"/>
            </a:lvl1pPr>
          </a:lstStyle>
          <a:p>
            <a:r>
              <a:rPr lang="en-US" dirty="0"/>
              <a:t>Click to edit Master title style</a:t>
            </a:r>
          </a:p>
        </p:txBody>
      </p:sp>
      <p:sp>
        <p:nvSpPr>
          <p:cNvPr id="3" name="Date Placeholder 2"/>
          <p:cNvSpPr>
            <a:spLocks noGrp="1"/>
          </p:cNvSpPr>
          <p:nvPr>
            <p:ph type="dt" sz="half" idx="10"/>
          </p:nvPr>
        </p:nvSpPr>
        <p:spPr/>
        <p:txBody>
          <a:bodyPr/>
          <a:lstStyle/>
          <a:p>
            <a:fld id="{425404F2-BE9A-4460-8815-8F645183555F}" type="datetimeFigureOut">
              <a:rPr lang="en-US" smtClean="0"/>
              <a:pPr/>
              <a:t>11/30/2021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96E69268-9C8B-4EBF-A9EE-DC5DC2D48DC3}" type="slidenum">
              <a:rPr lang="en-US" smtClean="0"/>
              <a:pPr/>
              <a:t>‹#›</a:t>
            </a:fld>
            <a:endParaRPr lang="en-US" dirty="0"/>
          </a:p>
        </p:txBody>
      </p:sp>
      <p:sp>
        <p:nvSpPr>
          <p:cNvPr id="12" name="Content Placeholder 9"/>
          <p:cNvSpPr>
            <a:spLocks noGrp="1"/>
          </p:cNvSpPr>
          <p:nvPr>
            <p:ph sz="quarter" idx="14"/>
          </p:nvPr>
        </p:nvSpPr>
        <p:spPr>
          <a:xfrm>
            <a:off x="609600" y="2060848"/>
            <a:ext cx="4404692" cy="3816424"/>
          </a:xfrm>
        </p:spPr>
        <p:txBody>
          <a:bodyPr>
            <a:normAutofit/>
          </a:bodyPr>
          <a:lstStyle>
            <a:lvl1pPr marL="0" indent="0">
              <a:buFontTx/>
              <a:buNone/>
              <a:defRPr sz="1600"/>
            </a:lvl1pPr>
            <a:lvl2pPr marL="609494" indent="0">
              <a:buFontTx/>
              <a:buNone/>
              <a:defRPr sz="1600"/>
            </a:lvl2pPr>
            <a:lvl3pPr marL="1218986" indent="0">
              <a:buFontTx/>
              <a:buNone/>
              <a:defRPr sz="1600"/>
            </a:lvl3pPr>
            <a:lvl4pPr marL="1828480" indent="0">
              <a:buFontTx/>
              <a:buNone/>
              <a:defRPr sz="1600"/>
            </a:lvl4pPr>
            <a:lvl5pPr marL="2437973" indent="0">
              <a:buFontTx/>
              <a:buNone/>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Tree>
    <p:extLst>
      <p:ext uri="{BB962C8B-B14F-4D97-AF65-F5344CB8AC3E}">
        <p14:creationId xmlns:p14="http://schemas.microsoft.com/office/powerpoint/2010/main" val="240507729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25404F2-BE9A-4460-8815-8F645183555F}" type="datetimeFigureOut">
              <a:rPr lang="en-US" smtClean="0"/>
              <a:pPr/>
              <a:t>11/30/2021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168124942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443" y="273049"/>
            <a:ext cx="4010039" cy="1162051"/>
          </a:xfrm>
        </p:spPr>
        <p:txBody>
          <a:bodyPr anchor="b"/>
          <a:lstStyle>
            <a:lvl1pPr algn="l">
              <a:defRPr sz="2700" b="1"/>
            </a:lvl1pPr>
          </a:lstStyle>
          <a:p>
            <a:r>
              <a:rPr lang="en-US"/>
              <a:t>Click to edit Master title style</a:t>
            </a:r>
          </a:p>
        </p:txBody>
      </p:sp>
      <p:sp>
        <p:nvSpPr>
          <p:cNvPr id="3" name="Content Placeholder 2"/>
          <p:cNvSpPr>
            <a:spLocks noGrp="1"/>
          </p:cNvSpPr>
          <p:nvPr>
            <p:ph idx="1"/>
          </p:nvPr>
        </p:nvSpPr>
        <p:spPr>
          <a:xfrm>
            <a:off x="4765492" y="273052"/>
            <a:ext cx="6813892" cy="5853113"/>
          </a:xfrm>
        </p:spPr>
        <p:txBody>
          <a:bodyPr/>
          <a:lstStyle>
            <a:lvl1pPr>
              <a:defRPr sz="4300"/>
            </a:lvl1pPr>
            <a:lvl2pPr>
              <a:defRPr sz="3700"/>
            </a:lvl2pPr>
            <a:lvl3pPr>
              <a:defRPr sz="3200"/>
            </a:lvl3pPr>
            <a:lvl4pPr>
              <a:defRPr sz="2700"/>
            </a:lvl4pPr>
            <a:lvl5pPr>
              <a:defRPr sz="2700"/>
            </a:lvl5pPr>
            <a:lvl6pPr>
              <a:defRPr sz="2700"/>
            </a:lvl6pPr>
            <a:lvl7pPr>
              <a:defRPr sz="2700"/>
            </a:lvl7pPr>
            <a:lvl8pPr>
              <a:defRPr sz="2700"/>
            </a:lvl8pPr>
            <a:lvl9pPr>
              <a:defRPr sz="2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443" y="1435102"/>
            <a:ext cx="4010039" cy="4691063"/>
          </a:xfrm>
        </p:spPr>
        <p:txBody>
          <a:bodyPr/>
          <a:lstStyle>
            <a:lvl1pPr marL="0" indent="0">
              <a:buNone/>
              <a:defRPr sz="19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25404F2-BE9A-4460-8815-8F645183555F}" type="datetimeFigureOut">
              <a:rPr lang="en-US" smtClean="0"/>
              <a:pPr/>
              <a:t>11/30/2021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112908174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095" y="4800600"/>
            <a:ext cx="7313295" cy="566739"/>
          </a:xfrm>
        </p:spPr>
        <p:txBody>
          <a:bodyPr anchor="b"/>
          <a:lstStyle>
            <a:lvl1pPr algn="l">
              <a:defRPr sz="2700" b="1"/>
            </a:lvl1pPr>
          </a:lstStyle>
          <a:p>
            <a:r>
              <a:rPr lang="en-US"/>
              <a:t>Click to edit Master title style</a:t>
            </a:r>
          </a:p>
        </p:txBody>
      </p:sp>
      <p:sp>
        <p:nvSpPr>
          <p:cNvPr id="3" name="Picture Placeholder 2"/>
          <p:cNvSpPr>
            <a:spLocks noGrp="1"/>
          </p:cNvSpPr>
          <p:nvPr>
            <p:ph type="pic" idx="1"/>
          </p:nvPr>
        </p:nvSpPr>
        <p:spPr>
          <a:xfrm>
            <a:off x="2389095" y="612775"/>
            <a:ext cx="7313295" cy="4114800"/>
          </a:xfrm>
        </p:spPr>
        <p:txBody>
          <a:bodyPr/>
          <a:lstStyle>
            <a:lvl1pPr marL="0" indent="0">
              <a:buNone/>
              <a:defRPr sz="4300"/>
            </a:lvl1pPr>
            <a:lvl2pPr marL="609493" indent="0">
              <a:buNone/>
              <a:defRPr sz="3700"/>
            </a:lvl2pPr>
            <a:lvl3pPr marL="1218987" indent="0">
              <a:buNone/>
              <a:defRPr sz="3200"/>
            </a:lvl3pPr>
            <a:lvl4pPr marL="1828480" indent="0">
              <a:buNone/>
              <a:defRPr sz="2700"/>
            </a:lvl4pPr>
            <a:lvl5pPr marL="2437973" indent="0">
              <a:buNone/>
              <a:defRPr sz="2700"/>
            </a:lvl5pPr>
            <a:lvl6pPr marL="3047467" indent="0">
              <a:buNone/>
              <a:defRPr sz="2700"/>
            </a:lvl6pPr>
            <a:lvl7pPr marL="3656960" indent="0">
              <a:buNone/>
              <a:defRPr sz="2700"/>
            </a:lvl7pPr>
            <a:lvl8pPr marL="4266453" indent="0">
              <a:buNone/>
              <a:defRPr sz="2700"/>
            </a:lvl8pPr>
            <a:lvl9pPr marL="4875947" indent="0">
              <a:buNone/>
              <a:defRPr sz="2700"/>
            </a:lvl9pPr>
          </a:lstStyle>
          <a:p>
            <a:endParaRPr lang="en-US" dirty="0"/>
          </a:p>
        </p:txBody>
      </p:sp>
      <p:sp>
        <p:nvSpPr>
          <p:cNvPr id="4" name="Text Placeholder 3"/>
          <p:cNvSpPr>
            <a:spLocks noGrp="1"/>
          </p:cNvSpPr>
          <p:nvPr>
            <p:ph type="body" sz="half" idx="2"/>
          </p:nvPr>
        </p:nvSpPr>
        <p:spPr>
          <a:xfrm>
            <a:off x="2389095" y="5367338"/>
            <a:ext cx="7313295" cy="804863"/>
          </a:xfrm>
        </p:spPr>
        <p:txBody>
          <a:bodyPr/>
          <a:lstStyle>
            <a:lvl1pPr marL="0" indent="0">
              <a:buNone/>
              <a:defRPr sz="19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25404F2-BE9A-4460-8815-8F645183555F}" type="datetimeFigureOut">
              <a:rPr lang="en-US" smtClean="0"/>
              <a:pPr/>
              <a:t>11/30/2021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375381427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25404F2-BE9A-4460-8815-8F645183555F}" type="datetimeFigureOut">
              <a:rPr lang="en-US" smtClean="0"/>
              <a:pPr/>
              <a:t>11/30/2021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398415806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274639"/>
            <a:ext cx="2742486"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441" y="274639"/>
            <a:ext cx="802431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25404F2-BE9A-4460-8815-8F645183555F}" type="datetimeFigureOut">
              <a:rPr lang="en-US" smtClean="0"/>
              <a:pPr/>
              <a:t>11/30/2021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53502233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3_Title Slide">
    <p:spTree>
      <p:nvGrpSpPr>
        <p:cNvPr id="1" name=""/>
        <p:cNvGrpSpPr/>
        <p:nvPr/>
      </p:nvGrpSpPr>
      <p:grpSpPr>
        <a:xfrm>
          <a:off x="0" y="0"/>
          <a:ext cx="0" cy="0"/>
          <a:chOff x="0" y="0"/>
          <a:chExt cx="0" cy="0"/>
        </a:xfrm>
      </p:grpSpPr>
      <p:sp>
        <p:nvSpPr>
          <p:cNvPr id="2" name="Footer Placeholder 4">
            <a:extLst>
              <a:ext uri="{FF2B5EF4-FFF2-40B4-BE49-F238E27FC236}">
                <a16:creationId xmlns="" xmlns:a16="http://schemas.microsoft.com/office/drawing/2014/main" id="{C1A85F3E-2CF6-9E46-AE01-96E27850575D}"/>
              </a:ext>
            </a:extLst>
          </p:cNvPr>
          <p:cNvSpPr txBox="1">
            <a:spLocks/>
          </p:cNvSpPr>
          <p:nvPr userDrawn="1"/>
        </p:nvSpPr>
        <p:spPr>
          <a:xfrm>
            <a:off x="4319338" y="6408740"/>
            <a:ext cx="3431005" cy="304881"/>
          </a:xfrm>
          <a:prstGeom prst="rect">
            <a:avLst/>
          </a:prstGeom>
        </p:spPr>
        <p:txBody>
          <a:bodyPr/>
          <a:lstStyle>
            <a:defPPr>
              <a:defRPr lang="en-US"/>
            </a:defPPr>
            <a:lvl1pPr marL="0" algn="ctr" defTabSz="914400" rtl="0" eaLnBrk="1" latinLnBrk="0" hangingPunct="1">
              <a:defRPr sz="1100" kern="1200">
                <a:solidFill>
                  <a:schemeClr val="tx1"/>
                </a:solidFill>
                <a:latin typeface="Cambria" pitchFamily="18"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dirty="0">
                <a:solidFill>
                  <a:prstClr val="black"/>
                </a:solidFill>
                <a:latin typeface="Arial" panose="020B0604020202020204" pitchFamily="34" charset="0"/>
                <a:cs typeface="Arial" panose="020B0604020202020204" pitchFamily="34" charset="0"/>
              </a:rPr>
              <a:t>Private and Confidential</a:t>
            </a:r>
          </a:p>
        </p:txBody>
      </p:sp>
      <p:sp>
        <p:nvSpPr>
          <p:cNvPr id="3" name="Slide Number Placeholder 5">
            <a:extLst>
              <a:ext uri="{FF2B5EF4-FFF2-40B4-BE49-F238E27FC236}">
                <a16:creationId xmlns="" xmlns:a16="http://schemas.microsoft.com/office/drawing/2014/main" id="{3EA0CF45-0B24-394D-8134-22C65E72D591}"/>
              </a:ext>
            </a:extLst>
          </p:cNvPr>
          <p:cNvSpPr txBox="1">
            <a:spLocks/>
          </p:cNvSpPr>
          <p:nvPr userDrawn="1"/>
        </p:nvSpPr>
        <p:spPr>
          <a:xfrm>
            <a:off x="10846469" y="6408740"/>
            <a:ext cx="1066800" cy="182563"/>
          </a:xfrm>
          <a:prstGeom prst="rect">
            <a:avLst/>
          </a:prstGeom>
        </p:spPr>
        <p:txBody>
          <a:bodyPr/>
          <a:lstStyle>
            <a:defPPr>
              <a:defRPr lang="en-US"/>
            </a:defPPr>
            <a:lvl1pPr marL="0" algn="r" defTabSz="914400" rtl="0" eaLnBrk="1" latinLnBrk="0" hangingPunct="1">
              <a:defRPr sz="1100" kern="1200">
                <a:solidFill>
                  <a:schemeClr val="tx1"/>
                </a:solidFill>
                <a:latin typeface="Cambria" pitchFamily="18"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E6F68F43-4567-4CB0-B00D-7267D614B448}" type="slidenum">
              <a:rPr lang="en-US" sz="1400" smtClean="0">
                <a:solidFill>
                  <a:prstClr val="black"/>
                </a:solidFill>
                <a:latin typeface="Arial" panose="020B0604020202020204" pitchFamily="34" charset="0"/>
                <a:cs typeface="Arial" panose="020B0604020202020204" pitchFamily="34" charset="0"/>
              </a:rPr>
              <a:pPr/>
              <a:t>‹#›</a:t>
            </a:fld>
            <a:endParaRPr lang="en-US" sz="1400" dirty="0">
              <a:solidFill>
                <a:prstClr val="black"/>
              </a:solidFill>
              <a:latin typeface="Arial" panose="020B0604020202020204" pitchFamily="34" charset="0"/>
              <a:cs typeface="Arial" panose="020B0604020202020204" pitchFamily="34" charset="0"/>
            </a:endParaRPr>
          </a:p>
        </p:txBody>
      </p:sp>
      <p:sp>
        <p:nvSpPr>
          <p:cNvPr id="4" name="Rectangle 4">
            <a:extLst>
              <a:ext uri="{FF2B5EF4-FFF2-40B4-BE49-F238E27FC236}">
                <a16:creationId xmlns="" xmlns:a16="http://schemas.microsoft.com/office/drawing/2014/main" id="{4FBA1CD0-DC43-5542-B28E-D985E1AF9A7D}"/>
              </a:ext>
            </a:extLst>
          </p:cNvPr>
          <p:cNvSpPr/>
          <p:nvPr userDrawn="1"/>
        </p:nvSpPr>
        <p:spPr>
          <a:xfrm flipH="1">
            <a:off x="1588" y="627903"/>
            <a:ext cx="560273" cy="270354"/>
          </a:xfrm>
          <a:custGeom>
            <a:avLst/>
            <a:gdLst>
              <a:gd name="connsiteX0" fmla="*/ 0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0 w 14981402"/>
              <a:gd name="connsiteY4" fmla="*/ 0 h 3987559"/>
              <a:gd name="connsiteX0" fmla="*/ 1261242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61242 w 14981402"/>
              <a:gd name="connsiteY4" fmla="*/ 0 h 3987559"/>
              <a:gd name="connsiteX0" fmla="*/ 1229711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29711 w 14981402"/>
              <a:gd name="connsiteY4" fmla="*/ 0 h 3987559"/>
              <a:gd name="connsiteX0" fmla="*/ 2516033 w 16267724"/>
              <a:gd name="connsiteY0" fmla="*/ 0 h 3987559"/>
              <a:gd name="connsiteX1" fmla="*/ 16267724 w 16267724"/>
              <a:gd name="connsiteY1" fmla="*/ 0 h 3987559"/>
              <a:gd name="connsiteX2" fmla="*/ 16267724 w 16267724"/>
              <a:gd name="connsiteY2" fmla="*/ 3987559 h 3987559"/>
              <a:gd name="connsiteX3" fmla="*/ 0 w 16267724"/>
              <a:gd name="connsiteY3" fmla="*/ 3987559 h 3987559"/>
              <a:gd name="connsiteX4" fmla="*/ 2516033 w 16267724"/>
              <a:gd name="connsiteY4" fmla="*/ 0 h 3987559"/>
              <a:gd name="connsiteX0" fmla="*/ -1 w 13751690"/>
              <a:gd name="connsiteY0" fmla="*/ 0 h 3987559"/>
              <a:gd name="connsiteX1" fmla="*/ 13751690 w 13751690"/>
              <a:gd name="connsiteY1" fmla="*/ 0 h 3987559"/>
              <a:gd name="connsiteX2" fmla="*/ 13751690 w 13751690"/>
              <a:gd name="connsiteY2" fmla="*/ 3987559 h 3987559"/>
              <a:gd name="connsiteX3" fmla="*/ 354838 w 13751690"/>
              <a:gd name="connsiteY3" fmla="*/ 3226202 h 3987559"/>
              <a:gd name="connsiteX4" fmla="*/ -1 w 13751690"/>
              <a:gd name="connsiteY4" fmla="*/ 0 h 3987559"/>
              <a:gd name="connsiteX0" fmla="*/ 2409708 w 16161399"/>
              <a:gd name="connsiteY0" fmla="*/ 0 h 3987559"/>
              <a:gd name="connsiteX1" fmla="*/ 16161399 w 16161399"/>
              <a:gd name="connsiteY1" fmla="*/ 0 h 3987559"/>
              <a:gd name="connsiteX2" fmla="*/ 16161399 w 16161399"/>
              <a:gd name="connsiteY2" fmla="*/ 3987559 h 3987559"/>
              <a:gd name="connsiteX3" fmla="*/ 0 w 16161399"/>
              <a:gd name="connsiteY3" fmla="*/ 3960361 h 3987559"/>
              <a:gd name="connsiteX4" fmla="*/ 2409708 w 16161399"/>
              <a:gd name="connsiteY4" fmla="*/ 0 h 39875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61399" h="3987559">
                <a:moveTo>
                  <a:pt x="2409708" y="0"/>
                </a:moveTo>
                <a:lnTo>
                  <a:pt x="16161399" y="0"/>
                </a:lnTo>
                <a:lnTo>
                  <a:pt x="16161399" y="3987559"/>
                </a:lnTo>
                <a:lnTo>
                  <a:pt x="0" y="3960361"/>
                </a:lnTo>
                <a:lnTo>
                  <a:pt x="2409708" y="0"/>
                </a:lnTo>
                <a:close/>
              </a:path>
            </a:pathLst>
          </a:custGeom>
          <a:solidFill>
            <a:srgbClr val="19A7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943"/>
            <a:endParaRPr lang="en-US" sz="2399" dirty="0">
              <a:solidFill>
                <a:srgbClr val="FFFFFF"/>
              </a:solidFill>
              <a:latin typeface="Arial" panose="020B0604020202020204"/>
            </a:endParaRPr>
          </a:p>
        </p:txBody>
      </p:sp>
      <p:pic>
        <p:nvPicPr>
          <p:cNvPr id="5" name="Picture 4">
            <a:extLst>
              <a:ext uri="{FF2B5EF4-FFF2-40B4-BE49-F238E27FC236}">
                <a16:creationId xmlns="" xmlns:a16="http://schemas.microsoft.com/office/drawing/2014/main" id="{644539BE-18A6-1948-BE82-02455FBCC538}"/>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1021344" y="338346"/>
            <a:ext cx="891925" cy="791393"/>
          </a:xfrm>
          <a:prstGeom prst="rect">
            <a:avLst/>
          </a:prstGeom>
        </p:spPr>
      </p:pic>
      <p:sp>
        <p:nvSpPr>
          <p:cNvPr id="6" name="Title 5">
            <a:extLst>
              <a:ext uri="{FF2B5EF4-FFF2-40B4-BE49-F238E27FC236}">
                <a16:creationId xmlns="" xmlns:a16="http://schemas.microsoft.com/office/drawing/2014/main" id="{5E39C373-21EA-5D42-A674-B1D80B4D9D8D}"/>
              </a:ext>
            </a:extLst>
          </p:cNvPr>
          <p:cNvSpPr>
            <a:spLocks noGrp="1"/>
          </p:cNvSpPr>
          <p:nvPr>
            <p:ph type="title" hasCustomPrompt="1"/>
          </p:nvPr>
        </p:nvSpPr>
        <p:spPr>
          <a:xfrm>
            <a:off x="655150" y="495335"/>
            <a:ext cx="10512862" cy="640714"/>
          </a:xfrm>
        </p:spPr>
        <p:txBody>
          <a:bodyPr>
            <a:normAutofit/>
          </a:bodyPr>
          <a:lstStyle>
            <a:lvl1pPr>
              <a:defRPr sz="2199" b="1">
                <a:solidFill>
                  <a:schemeClr val="tx2">
                    <a:lumMod val="75000"/>
                  </a:schemeClr>
                </a:solidFill>
                <a:latin typeface="Arial" panose="020B0604020202020204" pitchFamily="34" charset="0"/>
                <a:ea typeface="Open Sans" panose="020B0606030504020204" pitchFamily="34" charset="0"/>
                <a:cs typeface="Arial" panose="020B0604020202020204" pitchFamily="34" charset="0"/>
              </a:defRPr>
            </a:lvl1pPr>
          </a:lstStyle>
          <a:p>
            <a:r>
              <a:rPr lang="en-US" dirty="0"/>
              <a:t>CLICK TO EDIT MASTER TITLE STYLE</a:t>
            </a:r>
          </a:p>
        </p:txBody>
      </p:sp>
    </p:spTree>
    <p:extLst>
      <p:ext uri="{BB962C8B-B14F-4D97-AF65-F5344CB8AC3E}">
        <p14:creationId xmlns:p14="http://schemas.microsoft.com/office/powerpoint/2010/main" val="11026696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162" y="2130426"/>
            <a:ext cx="10360501" cy="1470025"/>
          </a:xfrm>
        </p:spPr>
        <p:txBody>
          <a:bodyPr/>
          <a:lstStyle/>
          <a:p>
            <a:r>
              <a:rPr lang="en-US"/>
              <a:t>Click to edit Master title style</a:t>
            </a:r>
          </a:p>
        </p:txBody>
      </p:sp>
      <p:sp>
        <p:nvSpPr>
          <p:cNvPr id="3" name="Subtitle 2"/>
          <p:cNvSpPr>
            <a:spLocks noGrp="1"/>
          </p:cNvSpPr>
          <p:nvPr>
            <p:ph type="subTitle" idx="1"/>
          </p:nvPr>
        </p:nvSpPr>
        <p:spPr>
          <a:xfrm>
            <a:off x="1828324" y="3886200"/>
            <a:ext cx="8532178" cy="1752600"/>
          </a:xfrm>
        </p:spPr>
        <p:txBody>
          <a:bodyPr/>
          <a:lstStyle>
            <a:lvl1pPr marL="0" indent="0" algn="ctr">
              <a:buNone/>
              <a:defRPr>
                <a:solidFill>
                  <a:schemeClr val="tx1">
                    <a:tint val="75000"/>
                  </a:schemeClr>
                </a:solidFill>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3" indent="0" algn="ctr">
              <a:buNone/>
              <a:defRPr>
                <a:solidFill>
                  <a:schemeClr val="tx1">
                    <a:tint val="75000"/>
                  </a:schemeClr>
                </a:solidFill>
              </a:defRPr>
            </a:lvl5pPr>
            <a:lvl6pPr marL="3047467"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425404F2-BE9A-4460-8815-8F645183555F}" type="datetimeFigureOut">
              <a:rPr lang="en-US" smtClean="0"/>
              <a:pPr/>
              <a:t>11/30/2021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395771847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2_Full Image">
    <p:spTree>
      <p:nvGrpSpPr>
        <p:cNvPr id="1" name=""/>
        <p:cNvGrpSpPr/>
        <p:nvPr/>
      </p:nvGrpSpPr>
      <p:grpSpPr>
        <a:xfrm>
          <a:off x="0" y="0"/>
          <a:ext cx="0" cy="0"/>
          <a:chOff x="0" y="0"/>
          <a:chExt cx="0" cy="0"/>
        </a:xfrm>
      </p:grpSpPr>
      <p:sp>
        <p:nvSpPr>
          <p:cNvPr id="2" name="Picture Placeholder 8">
            <a:extLst>
              <a:ext uri="{FF2B5EF4-FFF2-40B4-BE49-F238E27FC236}">
                <a16:creationId xmlns="" xmlns:a16="http://schemas.microsoft.com/office/drawing/2014/main" id="{E11C3564-CF67-FE45-A9E2-4B3C230C88D2}"/>
              </a:ext>
            </a:extLst>
          </p:cNvPr>
          <p:cNvSpPr>
            <a:spLocks noGrp="1"/>
          </p:cNvSpPr>
          <p:nvPr>
            <p:ph type="pic" sz="quarter" idx="14"/>
          </p:nvPr>
        </p:nvSpPr>
        <p:spPr>
          <a:xfrm>
            <a:off x="0" y="-1"/>
            <a:ext cx="12188825" cy="3429001"/>
          </a:xfrm>
          <a:prstGeom prst="rect">
            <a:avLst/>
          </a:prstGeom>
          <a:solidFill>
            <a:schemeClr val="bg1">
              <a:lumMod val="95000"/>
            </a:schemeClr>
          </a:solidFill>
        </p:spPr>
        <p:txBody>
          <a:bodyPr>
            <a:normAutofit/>
          </a:bodyPr>
          <a:lstStyle>
            <a:lvl1pPr>
              <a:defRPr sz="1051"/>
            </a:lvl1pPr>
          </a:lstStyle>
          <a:p>
            <a:endParaRPr lang="en-US" dirty="0"/>
          </a:p>
        </p:txBody>
      </p:sp>
    </p:spTree>
    <p:extLst>
      <p:ext uri="{BB962C8B-B14F-4D97-AF65-F5344CB8AC3E}">
        <p14:creationId xmlns:p14="http://schemas.microsoft.com/office/powerpoint/2010/main" val="125236925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slide">
    <p:spTree>
      <p:nvGrpSpPr>
        <p:cNvPr id="1" name=""/>
        <p:cNvGrpSpPr/>
        <p:nvPr/>
      </p:nvGrpSpPr>
      <p:grpSpPr>
        <a:xfrm>
          <a:off x="0" y="0"/>
          <a:ext cx="0" cy="0"/>
          <a:chOff x="0" y="0"/>
          <a:chExt cx="0" cy="0"/>
        </a:xfrm>
      </p:grpSpPr>
      <p:sp>
        <p:nvSpPr>
          <p:cNvPr id="2" name="Picture Placeholder 8">
            <a:extLst>
              <a:ext uri="{FF2B5EF4-FFF2-40B4-BE49-F238E27FC236}">
                <a16:creationId xmlns="" xmlns:a16="http://schemas.microsoft.com/office/drawing/2014/main" id="{D9DD6903-31DD-5348-931E-827644FF87FE}"/>
              </a:ext>
            </a:extLst>
          </p:cNvPr>
          <p:cNvSpPr>
            <a:spLocks noGrp="1"/>
          </p:cNvSpPr>
          <p:nvPr>
            <p:ph type="pic" sz="quarter" idx="14"/>
          </p:nvPr>
        </p:nvSpPr>
        <p:spPr>
          <a:xfrm>
            <a:off x="3977668" y="-174171"/>
            <a:ext cx="8410275" cy="7206342"/>
          </a:xfrm>
          <a:custGeom>
            <a:avLst/>
            <a:gdLst>
              <a:gd name="connsiteX0" fmla="*/ 0 w 16731340"/>
              <a:gd name="connsiteY0" fmla="*/ 0 h 14412684"/>
              <a:gd name="connsiteX1" fmla="*/ 16731340 w 16731340"/>
              <a:gd name="connsiteY1" fmla="*/ 0 h 14412684"/>
              <a:gd name="connsiteX2" fmla="*/ 16731340 w 16731340"/>
              <a:gd name="connsiteY2" fmla="*/ 14412684 h 14412684"/>
              <a:gd name="connsiteX3" fmla="*/ 0 w 16731340"/>
              <a:gd name="connsiteY3" fmla="*/ 14412684 h 14412684"/>
              <a:gd name="connsiteX4" fmla="*/ 0 w 16731340"/>
              <a:gd name="connsiteY4" fmla="*/ 0 h 14412684"/>
              <a:gd name="connsiteX0" fmla="*/ 0 w 16731340"/>
              <a:gd name="connsiteY0" fmla="*/ 0 h 14412684"/>
              <a:gd name="connsiteX1" fmla="*/ 16731340 w 16731340"/>
              <a:gd name="connsiteY1" fmla="*/ 0 h 14412684"/>
              <a:gd name="connsiteX2" fmla="*/ 16731340 w 16731340"/>
              <a:gd name="connsiteY2" fmla="*/ 14412684 h 14412684"/>
              <a:gd name="connsiteX3" fmla="*/ 4259766 w 16731340"/>
              <a:gd name="connsiteY3" fmla="*/ 14412684 h 14412684"/>
              <a:gd name="connsiteX4" fmla="*/ 0 w 16731340"/>
              <a:gd name="connsiteY4" fmla="*/ 0 h 14412684"/>
              <a:gd name="connsiteX0" fmla="*/ 0 w 16820550"/>
              <a:gd name="connsiteY0" fmla="*/ 22303 h 14412684"/>
              <a:gd name="connsiteX1" fmla="*/ 16820550 w 16820550"/>
              <a:gd name="connsiteY1" fmla="*/ 0 h 14412684"/>
              <a:gd name="connsiteX2" fmla="*/ 16820550 w 16820550"/>
              <a:gd name="connsiteY2" fmla="*/ 14412684 h 14412684"/>
              <a:gd name="connsiteX3" fmla="*/ 4348976 w 16820550"/>
              <a:gd name="connsiteY3" fmla="*/ 14412684 h 14412684"/>
              <a:gd name="connsiteX4" fmla="*/ 0 w 16820550"/>
              <a:gd name="connsiteY4" fmla="*/ 22303 h 14412684"/>
              <a:gd name="connsiteX0" fmla="*/ 0 w 16820550"/>
              <a:gd name="connsiteY0" fmla="*/ 0 h 14457288"/>
              <a:gd name="connsiteX1" fmla="*/ 16820550 w 16820550"/>
              <a:gd name="connsiteY1" fmla="*/ 44604 h 14457288"/>
              <a:gd name="connsiteX2" fmla="*/ 16820550 w 16820550"/>
              <a:gd name="connsiteY2" fmla="*/ 14457288 h 14457288"/>
              <a:gd name="connsiteX3" fmla="*/ 4348976 w 16820550"/>
              <a:gd name="connsiteY3" fmla="*/ 14457288 h 14457288"/>
              <a:gd name="connsiteX4" fmla="*/ 0 w 16820550"/>
              <a:gd name="connsiteY4" fmla="*/ 0 h 14457288"/>
              <a:gd name="connsiteX0" fmla="*/ 0 w 16820550"/>
              <a:gd name="connsiteY0" fmla="*/ 1 h 14412684"/>
              <a:gd name="connsiteX1" fmla="*/ 16820550 w 16820550"/>
              <a:gd name="connsiteY1" fmla="*/ 0 h 14412684"/>
              <a:gd name="connsiteX2" fmla="*/ 16820550 w 16820550"/>
              <a:gd name="connsiteY2" fmla="*/ 14412684 h 14412684"/>
              <a:gd name="connsiteX3" fmla="*/ 4348976 w 16820550"/>
              <a:gd name="connsiteY3" fmla="*/ 14412684 h 14412684"/>
              <a:gd name="connsiteX4" fmla="*/ 0 w 16820550"/>
              <a:gd name="connsiteY4" fmla="*/ 1 h 144126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20550" h="14412684">
                <a:moveTo>
                  <a:pt x="0" y="1"/>
                </a:moveTo>
                <a:lnTo>
                  <a:pt x="16820550" y="0"/>
                </a:lnTo>
                <a:lnTo>
                  <a:pt x="16820550" y="14412684"/>
                </a:lnTo>
                <a:lnTo>
                  <a:pt x="4348976" y="14412684"/>
                </a:lnTo>
                <a:lnTo>
                  <a:pt x="0" y="1"/>
                </a:lnTo>
                <a:close/>
              </a:path>
            </a:pathLst>
          </a:custGeom>
          <a:solidFill>
            <a:schemeClr val="bg1">
              <a:lumMod val="95000"/>
            </a:schemeClr>
          </a:solidFill>
        </p:spPr>
        <p:txBody>
          <a:bodyPr>
            <a:normAutofit/>
          </a:bodyPr>
          <a:lstStyle>
            <a:lvl1pPr>
              <a:defRPr sz="1051"/>
            </a:lvl1pPr>
          </a:lstStyle>
          <a:p>
            <a:endParaRPr lang="en-US" dirty="0"/>
          </a:p>
        </p:txBody>
      </p:sp>
    </p:spTree>
    <p:extLst>
      <p:ext uri="{BB962C8B-B14F-4D97-AF65-F5344CB8AC3E}">
        <p14:creationId xmlns:p14="http://schemas.microsoft.com/office/powerpoint/2010/main" val="15420848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0495" y="3645024"/>
            <a:ext cx="10827834" cy="1362075"/>
          </a:xfrm>
        </p:spPr>
        <p:txBody>
          <a:bodyPr anchor="t"/>
          <a:lstStyle>
            <a:lvl1pPr algn="ctr">
              <a:defRPr sz="5300" b="1" cap="all"/>
            </a:lvl1pPr>
          </a:lstStyle>
          <a:p>
            <a:r>
              <a:rPr lang="en-US"/>
              <a:t>Click to edit Master title style</a:t>
            </a:r>
          </a:p>
        </p:txBody>
      </p:sp>
      <p:sp>
        <p:nvSpPr>
          <p:cNvPr id="4" name="Date Placeholder 3"/>
          <p:cNvSpPr>
            <a:spLocks noGrp="1"/>
          </p:cNvSpPr>
          <p:nvPr>
            <p:ph type="dt" sz="half" idx="10"/>
          </p:nvPr>
        </p:nvSpPr>
        <p:spPr/>
        <p:txBody>
          <a:bodyPr/>
          <a:lstStyle/>
          <a:p>
            <a:fld id="{425404F2-BE9A-4460-8815-8F645183555F}" type="datetimeFigureOut">
              <a:rPr lang="en-US" smtClean="0"/>
              <a:pPr/>
              <a:t>11/30/2021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21181707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2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367070" y="881262"/>
            <a:ext cx="9195625" cy="1470025"/>
          </a:xfrm>
        </p:spPr>
        <p:txBody>
          <a:bodyPr anchor="t">
            <a:normAutofit/>
          </a:bodyPr>
          <a:lstStyle>
            <a:lvl1pPr algn="l">
              <a:defRPr sz="4400"/>
            </a:lvl1pPr>
          </a:lstStyle>
          <a:p>
            <a:r>
              <a:rPr lang="en-US" dirty="0"/>
              <a:t>Click to edit Master title style</a:t>
            </a:r>
          </a:p>
        </p:txBody>
      </p:sp>
      <p:sp>
        <p:nvSpPr>
          <p:cNvPr id="3" name="Subtitle 2"/>
          <p:cNvSpPr>
            <a:spLocks noGrp="1"/>
          </p:cNvSpPr>
          <p:nvPr>
            <p:ph type="subTitle" idx="1"/>
          </p:nvPr>
        </p:nvSpPr>
        <p:spPr>
          <a:xfrm>
            <a:off x="2349996" y="3048744"/>
            <a:ext cx="9217024" cy="1752600"/>
          </a:xfrm>
        </p:spPr>
        <p:txBody>
          <a:bodyPr>
            <a:normAutofit/>
          </a:bodyPr>
          <a:lstStyle>
            <a:lvl1pPr marL="0" indent="0" algn="l">
              <a:buNone/>
              <a:defRPr sz="2400">
                <a:solidFill>
                  <a:schemeClr val="tx1">
                    <a:tint val="75000"/>
                  </a:schemeClr>
                </a:solidFill>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3" indent="0" algn="ctr">
              <a:buNone/>
              <a:defRPr>
                <a:solidFill>
                  <a:schemeClr val="tx1">
                    <a:tint val="75000"/>
                  </a:schemeClr>
                </a:solidFill>
              </a:defRPr>
            </a:lvl5pPr>
            <a:lvl6pPr marL="3047467"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425404F2-BE9A-4460-8815-8F645183555F}" type="datetimeFigureOut">
              <a:rPr lang="en-US" smtClean="0"/>
              <a:pPr/>
              <a:t>11/30/2021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30213362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25404F2-BE9A-4460-8815-8F645183555F}" type="datetimeFigureOut">
              <a:rPr lang="en-US" smtClean="0"/>
              <a:pPr/>
              <a:t>11/30/2021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3519236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441" y="1600201"/>
            <a:ext cx="5383398" cy="4525963"/>
          </a:xfrm>
        </p:spPr>
        <p:txBody>
          <a:bodyPr/>
          <a:lstStyle>
            <a:lvl1pPr>
              <a:defRPr sz="3700"/>
            </a:lvl1pPr>
            <a:lvl2pPr>
              <a:defRPr sz="3200"/>
            </a:lvl2pPr>
            <a:lvl3pPr>
              <a:defRPr sz="270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5986" y="1600201"/>
            <a:ext cx="5383398" cy="4525963"/>
          </a:xfrm>
        </p:spPr>
        <p:txBody>
          <a:bodyPr/>
          <a:lstStyle>
            <a:lvl1pPr>
              <a:defRPr sz="3700"/>
            </a:lvl1pPr>
            <a:lvl2pPr>
              <a:defRPr sz="3200"/>
            </a:lvl2pPr>
            <a:lvl3pPr>
              <a:defRPr sz="270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25404F2-BE9A-4460-8815-8F645183555F}" type="datetimeFigureOut">
              <a:rPr lang="en-US" smtClean="0"/>
              <a:pPr/>
              <a:t>11/30/2021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3053186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441" y="1535113"/>
            <a:ext cx="5385514" cy="639763"/>
          </a:xfrm>
        </p:spPr>
        <p:txBody>
          <a:bodyPr anchor="b"/>
          <a:lstStyle>
            <a:lvl1pPr marL="0" indent="0">
              <a:buNone/>
              <a:defRPr sz="3200" b="1"/>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4" name="Content Placeholder 3"/>
          <p:cNvSpPr>
            <a:spLocks noGrp="1"/>
          </p:cNvSpPr>
          <p:nvPr>
            <p:ph sz="half" idx="2"/>
          </p:nvPr>
        </p:nvSpPr>
        <p:spPr>
          <a:xfrm>
            <a:off x="609441" y="2174875"/>
            <a:ext cx="5385514" cy="3951288"/>
          </a:xfrm>
        </p:spPr>
        <p:txBody>
          <a:bodyPr/>
          <a:lstStyle>
            <a:lvl1pPr>
              <a:defRPr sz="3200"/>
            </a:lvl1pPr>
            <a:lvl2pPr>
              <a:defRPr sz="2700"/>
            </a:lvl2pPr>
            <a:lvl3pPr>
              <a:defRPr sz="2400"/>
            </a:lvl3pPr>
            <a:lvl4pPr>
              <a:defRPr sz="2100"/>
            </a:lvl4pPr>
            <a:lvl5pPr>
              <a:defRPr sz="2100"/>
            </a:lvl5pPr>
            <a:lvl6pPr>
              <a:defRPr sz="2100"/>
            </a:lvl6pPr>
            <a:lvl7pPr>
              <a:defRPr sz="2100"/>
            </a:lvl7pPr>
            <a:lvl8pPr>
              <a:defRPr sz="2100"/>
            </a:lvl8pPr>
            <a:lvl9pPr>
              <a:defRPr sz="2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1756" y="1535113"/>
            <a:ext cx="5387630" cy="639763"/>
          </a:xfrm>
        </p:spPr>
        <p:txBody>
          <a:bodyPr anchor="b"/>
          <a:lstStyle>
            <a:lvl1pPr marL="0" indent="0">
              <a:buNone/>
              <a:defRPr sz="3200" b="1"/>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6" name="Content Placeholder 5"/>
          <p:cNvSpPr>
            <a:spLocks noGrp="1"/>
          </p:cNvSpPr>
          <p:nvPr>
            <p:ph sz="quarter" idx="4"/>
          </p:nvPr>
        </p:nvSpPr>
        <p:spPr>
          <a:xfrm>
            <a:off x="6191756" y="2174875"/>
            <a:ext cx="5387630" cy="3951288"/>
          </a:xfrm>
        </p:spPr>
        <p:txBody>
          <a:bodyPr/>
          <a:lstStyle>
            <a:lvl1pPr>
              <a:defRPr sz="3200"/>
            </a:lvl1pPr>
            <a:lvl2pPr>
              <a:defRPr sz="2700"/>
            </a:lvl2pPr>
            <a:lvl3pPr>
              <a:defRPr sz="2400"/>
            </a:lvl3pPr>
            <a:lvl4pPr>
              <a:defRPr sz="2100"/>
            </a:lvl4pPr>
            <a:lvl5pPr>
              <a:defRPr sz="2100"/>
            </a:lvl5pPr>
            <a:lvl6pPr>
              <a:defRPr sz="2100"/>
            </a:lvl6pPr>
            <a:lvl7pPr>
              <a:defRPr sz="2100"/>
            </a:lvl7pPr>
            <a:lvl8pPr>
              <a:defRPr sz="2100"/>
            </a:lvl8pPr>
            <a:lvl9pPr>
              <a:defRPr sz="2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25404F2-BE9A-4460-8815-8F645183555F}" type="datetimeFigureOut">
              <a:rPr lang="en-US" smtClean="0"/>
              <a:pPr/>
              <a:t>11/30/2021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7958990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sz="3600"/>
            </a:lvl1pPr>
          </a:lstStyle>
          <a:p>
            <a:r>
              <a:rPr lang="en-US"/>
              <a:t>Click to edit Master title style</a:t>
            </a:r>
          </a:p>
        </p:txBody>
      </p:sp>
      <p:sp>
        <p:nvSpPr>
          <p:cNvPr id="3" name="Date Placeholder 2"/>
          <p:cNvSpPr>
            <a:spLocks noGrp="1"/>
          </p:cNvSpPr>
          <p:nvPr>
            <p:ph type="dt" sz="half" idx="10"/>
          </p:nvPr>
        </p:nvSpPr>
        <p:spPr/>
        <p:txBody>
          <a:bodyPr/>
          <a:lstStyle/>
          <a:p>
            <a:fld id="{425404F2-BE9A-4460-8815-8F645183555F}" type="datetimeFigureOut">
              <a:rPr lang="en-US" smtClean="0"/>
              <a:pPr/>
              <a:t>11/30/2021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96E69268-9C8B-4EBF-A9EE-DC5DC2D48DC3}" type="slidenum">
              <a:rPr lang="en-US" smtClean="0"/>
              <a:pPr/>
              <a:t>‹#›</a:t>
            </a:fld>
            <a:endParaRPr lang="en-US" dirty="0"/>
          </a:p>
        </p:txBody>
      </p:sp>
      <p:sp>
        <p:nvSpPr>
          <p:cNvPr id="9" name="Content Placeholder 6"/>
          <p:cNvSpPr>
            <a:spLocks noGrp="1"/>
          </p:cNvSpPr>
          <p:nvPr>
            <p:ph sz="quarter" idx="13"/>
          </p:nvPr>
        </p:nvSpPr>
        <p:spPr>
          <a:xfrm>
            <a:off x="608012" y="932701"/>
            <a:ext cx="10972800" cy="484187"/>
          </a:xfrm>
        </p:spPr>
        <p:txBody>
          <a:bodyPr>
            <a:noAutofit/>
          </a:bodyPr>
          <a:lstStyle>
            <a:lvl1pPr marL="0" indent="0">
              <a:buFontTx/>
              <a:buNone/>
              <a:defRPr sz="2200"/>
            </a:lvl1pPr>
            <a:lvl2pPr marL="609494" indent="0">
              <a:buFontTx/>
              <a:buNone/>
              <a:defRPr sz="2000"/>
            </a:lvl2pPr>
            <a:lvl3pPr marL="1218986" indent="0">
              <a:buFontTx/>
              <a:buNone/>
              <a:defRPr sz="1600"/>
            </a:lvl3pPr>
            <a:lvl4pPr marL="1828480" indent="0">
              <a:buFontTx/>
              <a:buNone/>
              <a:defRPr sz="1400"/>
            </a:lvl4pPr>
            <a:lvl5pPr marL="2437973" indent="0">
              <a:buFontTx/>
              <a:buNone/>
              <a:defRPr sz="1400"/>
            </a:lvl5pPr>
          </a:lstStyle>
          <a:p>
            <a:pPr lvl="0"/>
            <a:r>
              <a:rPr lang="en-US" dirty="0"/>
              <a:t>Click to edit Master text styles</a:t>
            </a:r>
            <a:endParaRPr lang="en-IN" dirty="0"/>
          </a:p>
        </p:txBody>
      </p:sp>
    </p:spTree>
    <p:extLst>
      <p:ext uri="{BB962C8B-B14F-4D97-AF65-F5344CB8AC3E}">
        <p14:creationId xmlns:p14="http://schemas.microsoft.com/office/powerpoint/2010/main" val="1429874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sz="3600"/>
            </a:lvl1pPr>
          </a:lstStyle>
          <a:p>
            <a:r>
              <a:rPr lang="en-US"/>
              <a:t>Click to edit Master title style</a:t>
            </a:r>
          </a:p>
        </p:txBody>
      </p:sp>
      <p:sp>
        <p:nvSpPr>
          <p:cNvPr id="3" name="Date Placeholder 2"/>
          <p:cNvSpPr>
            <a:spLocks noGrp="1"/>
          </p:cNvSpPr>
          <p:nvPr>
            <p:ph type="dt" sz="half" idx="10"/>
          </p:nvPr>
        </p:nvSpPr>
        <p:spPr/>
        <p:txBody>
          <a:bodyPr/>
          <a:lstStyle/>
          <a:p>
            <a:fld id="{425404F2-BE9A-4460-8815-8F645183555F}" type="datetimeFigureOut">
              <a:rPr lang="en-US" smtClean="0"/>
              <a:pPr/>
              <a:t>11/30/2021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96E69268-9C8B-4EBF-A9EE-DC5DC2D48DC3}" type="slidenum">
              <a:rPr lang="en-US" smtClean="0"/>
              <a:pPr/>
              <a:t>‹#›</a:t>
            </a:fld>
            <a:endParaRPr lang="en-US" dirty="0"/>
          </a:p>
        </p:txBody>
      </p:sp>
      <p:sp>
        <p:nvSpPr>
          <p:cNvPr id="12" name="Content Placeholder 6"/>
          <p:cNvSpPr>
            <a:spLocks noGrp="1"/>
          </p:cNvSpPr>
          <p:nvPr>
            <p:ph sz="quarter" idx="15"/>
          </p:nvPr>
        </p:nvSpPr>
        <p:spPr>
          <a:xfrm>
            <a:off x="608012" y="4794325"/>
            <a:ext cx="3335505" cy="1152128"/>
          </a:xfrm>
        </p:spPr>
        <p:txBody>
          <a:bodyPr>
            <a:noAutofit/>
          </a:bodyPr>
          <a:lstStyle>
            <a:lvl1pPr marL="0" indent="0">
              <a:buFontTx/>
              <a:buNone/>
              <a:defRPr sz="1800"/>
            </a:lvl1pPr>
            <a:lvl2pPr marL="609494" indent="0">
              <a:buFontTx/>
              <a:buNone/>
              <a:defRPr sz="2000"/>
            </a:lvl2pPr>
            <a:lvl3pPr marL="1218986" indent="0">
              <a:buFontTx/>
              <a:buNone/>
              <a:defRPr sz="1600"/>
            </a:lvl3pPr>
            <a:lvl4pPr marL="1828480" indent="0">
              <a:buFontTx/>
              <a:buNone/>
              <a:defRPr sz="1400"/>
            </a:lvl4pPr>
            <a:lvl5pPr marL="2437973" indent="0">
              <a:buFontTx/>
              <a:buNone/>
              <a:defRPr sz="1400"/>
            </a:lvl5pPr>
          </a:lstStyle>
          <a:p>
            <a:pPr lvl="0"/>
            <a:r>
              <a:rPr lang="en-US" dirty="0"/>
              <a:t>Click to edit Master text styles</a:t>
            </a:r>
            <a:endParaRPr lang="en-IN" dirty="0"/>
          </a:p>
        </p:txBody>
      </p:sp>
      <p:sp>
        <p:nvSpPr>
          <p:cNvPr id="13" name="Content Placeholder 6"/>
          <p:cNvSpPr>
            <a:spLocks noGrp="1"/>
          </p:cNvSpPr>
          <p:nvPr>
            <p:ph sz="quarter" idx="16"/>
          </p:nvPr>
        </p:nvSpPr>
        <p:spPr>
          <a:xfrm>
            <a:off x="4125912" y="4794325"/>
            <a:ext cx="3940258" cy="1152128"/>
          </a:xfrm>
        </p:spPr>
        <p:txBody>
          <a:bodyPr>
            <a:noAutofit/>
          </a:bodyPr>
          <a:lstStyle>
            <a:lvl1pPr marL="0" indent="0">
              <a:buFontTx/>
              <a:buNone/>
              <a:defRPr sz="1800"/>
            </a:lvl1pPr>
            <a:lvl2pPr marL="609494" indent="0">
              <a:buFontTx/>
              <a:buNone/>
              <a:defRPr sz="2000"/>
            </a:lvl2pPr>
            <a:lvl3pPr marL="1218986" indent="0">
              <a:buFontTx/>
              <a:buNone/>
              <a:defRPr sz="1600"/>
            </a:lvl3pPr>
            <a:lvl4pPr marL="1828480" indent="0">
              <a:buFontTx/>
              <a:buNone/>
              <a:defRPr sz="1400"/>
            </a:lvl4pPr>
            <a:lvl5pPr marL="2437973" indent="0">
              <a:buFontTx/>
              <a:buNone/>
              <a:defRPr sz="1400"/>
            </a:lvl5pPr>
          </a:lstStyle>
          <a:p>
            <a:pPr lvl="0"/>
            <a:r>
              <a:rPr lang="en-US" dirty="0"/>
              <a:t>Click to edit Master text styles</a:t>
            </a:r>
            <a:endParaRPr lang="en-IN" dirty="0"/>
          </a:p>
        </p:txBody>
      </p:sp>
      <p:sp>
        <p:nvSpPr>
          <p:cNvPr id="14" name="Content Placeholder 6"/>
          <p:cNvSpPr>
            <a:spLocks noGrp="1"/>
          </p:cNvSpPr>
          <p:nvPr>
            <p:ph sz="quarter" idx="17"/>
          </p:nvPr>
        </p:nvSpPr>
        <p:spPr>
          <a:xfrm>
            <a:off x="8240712" y="4788396"/>
            <a:ext cx="3335505" cy="1152128"/>
          </a:xfrm>
        </p:spPr>
        <p:txBody>
          <a:bodyPr>
            <a:noAutofit/>
          </a:bodyPr>
          <a:lstStyle>
            <a:lvl1pPr marL="0" indent="0">
              <a:buFontTx/>
              <a:buNone/>
              <a:defRPr sz="1800"/>
            </a:lvl1pPr>
            <a:lvl2pPr marL="609494" indent="0">
              <a:buFontTx/>
              <a:buNone/>
              <a:defRPr sz="2000"/>
            </a:lvl2pPr>
            <a:lvl3pPr marL="1218986" indent="0">
              <a:buFontTx/>
              <a:buNone/>
              <a:defRPr sz="1600"/>
            </a:lvl3pPr>
            <a:lvl4pPr marL="1828480" indent="0">
              <a:buFontTx/>
              <a:buNone/>
              <a:defRPr sz="1400"/>
            </a:lvl4pPr>
            <a:lvl5pPr marL="2437973" indent="0">
              <a:buFontTx/>
              <a:buNone/>
              <a:defRPr sz="1400"/>
            </a:lvl5pPr>
          </a:lstStyle>
          <a:p>
            <a:pPr lvl="0"/>
            <a:r>
              <a:rPr lang="en-US" dirty="0"/>
              <a:t>Click to edit Master text styles</a:t>
            </a:r>
            <a:endParaRPr lang="en-IN" dirty="0"/>
          </a:p>
        </p:txBody>
      </p:sp>
      <p:sp>
        <p:nvSpPr>
          <p:cNvPr id="15" name="Content Placeholder 6"/>
          <p:cNvSpPr>
            <a:spLocks noGrp="1"/>
          </p:cNvSpPr>
          <p:nvPr>
            <p:ph sz="quarter" idx="18"/>
          </p:nvPr>
        </p:nvSpPr>
        <p:spPr>
          <a:xfrm>
            <a:off x="608012" y="4277817"/>
            <a:ext cx="3335505" cy="495300"/>
          </a:xfrm>
        </p:spPr>
        <p:txBody>
          <a:bodyPr>
            <a:noAutofit/>
          </a:bodyPr>
          <a:lstStyle>
            <a:lvl1pPr marL="0" indent="0">
              <a:buFontTx/>
              <a:buNone/>
              <a:defRPr sz="2000"/>
            </a:lvl1pPr>
            <a:lvl2pPr marL="609494" indent="0">
              <a:buFontTx/>
              <a:buNone/>
              <a:defRPr sz="2000"/>
            </a:lvl2pPr>
            <a:lvl3pPr marL="1218986" indent="0">
              <a:buFontTx/>
              <a:buNone/>
              <a:defRPr sz="1600"/>
            </a:lvl3pPr>
            <a:lvl4pPr marL="1828480" indent="0">
              <a:buFontTx/>
              <a:buNone/>
              <a:defRPr sz="1400"/>
            </a:lvl4pPr>
            <a:lvl5pPr marL="2437973" indent="0">
              <a:buFontTx/>
              <a:buNone/>
              <a:defRPr sz="1400"/>
            </a:lvl5pPr>
          </a:lstStyle>
          <a:p>
            <a:pPr lvl="0"/>
            <a:r>
              <a:rPr lang="en-US" dirty="0"/>
              <a:t>Click to edit Master text styles</a:t>
            </a:r>
            <a:endParaRPr lang="en-IN" dirty="0"/>
          </a:p>
        </p:txBody>
      </p:sp>
      <p:sp>
        <p:nvSpPr>
          <p:cNvPr id="16" name="Content Placeholder 6"/>
          <p:cNvSpPr>
            <a:spLocks noGrp="1"/>
          </p:cNvSpPr>
          <p:nvPr>
            <p:ph sz="quarter" idx="19"/>
          </p:nvPr>
        </p:nvSpPr>
        <p:spPr>
          <a:xfrm>
            <a:off x="4125912" y="4277817"/>
            <a:ext cx="3940258" cy="495300"/>
          </a:xfrm>
        </p:spPr>
        <p:txBody>
          <a:bodyPr>
            <a:noAutofit/>
          </a:bodyPr>
          <a:lstStyle>
            <a:lvl1pPr marL="0" indent="0">
              <a:buFontTx/>
              <a:buNone/>
              <a:defRPr sz="2000"/>
            </a:lvl1pPr>
            <a:lvl2pPr marL="609494" indent="0">
              <a:buFontTx/>
              <a:buNone/>
              <a:defRPr sz="2000"/>
            </a:lvl2pPr>
            <a:lvl3pPr marL="1218986" indent="0">
              <a:buFontTx/>
              <a:buNone/>
              <a:defRPr sz="1600"/>
            </a:lvl3pPr>
            <a:lvl4pPr marL="1828480" indent="0">
              <a:buFontTx/>
              <a:buNone/>
              <a:defRPr sz="1400"/>
            </a:lvl4pPr>
            <a:lvl5pPr marL="2437973" indent="0">
              <a:buFontTx/>
              <a:buNone/>
              <a:defRPr sz="1400"/>
            </a:lvl5pPr>
          </a:lstStyle>
          <a:p>
            <a:pPr lvl="0"/>
            <a:r>
              <a:rPr lang="en-US" dirty="0"/>
              <a:t>Click to edit Master text styles</a:t>
            </a:r>
            <a:endParaRPr lang="en-IN" dirty="0"/>
          </a:p>
        </p:txBody>
      </p:sp>
      <p:sp>
        <p:nvSpPr>
          <p:cNvPr id="17" name="Content Placeholder 6"/>
          <p:cNvSpPr>
            <a:spLocks noGrp="1"/>
          </p:cNvSpPr>
          <p:nvPr>
            <p:ph sz="quarter" idx="20"/>
          </p:nvPr>
        </p:nvSpPr>
        <p:spPr>
          <a:xfrm>
            <a:off x="8240712" y="4271888"/>
            <a:ext cx="3335505" cy="495300"/>
          </a:xfrm>
        </p:spPr>
        <p:txBody>
          <a:bodyPr>
            <a:noAutofit/>
          </a:bodyPr>
          <a:lstStyle>
            <a:lvl1pPr marL="0" indent="0">
              <a:buFontTx/>
              <a:buNone/>
              <a:defRPr sz="2000"/>
            </a:lvl1pPr>
            <a:lvl2pPr marL="609494" indent="0">
              <a:buFontTx/>
              <a:buNone/>
              <a:defRPr sz="2000"/>
            </a:lvl2pPr>
            <a:lvl3pPr marL="1218986" indent="0">
              <a:buFontTx/>
              <a:buNone/>
              <a:defRPr sz="1600"/>
            </a:lvl3pPr>
            <a:lvl4pPr marL="1828480" indent="0">
              <a:buFontTx/>
              <a:buNone/>
              <a:defRPr sz="1400"/>
            </a:lvl4pPr>
            <a:lvl5pPr marL="2437973" indent="0">
              <a:buFontTx/>
              <a:buNone/>
              <a:defRPr sz="1400"/>
            </a:lvl5pPr>
          </a:lstStyle>
          <a:p>
            <a:pPr lvl="0"/>
            <a:r>
              <a:rPr lang="en-US" dirty="0"/>
              <a:t>Click to edit Master text styles</a:t>
            </a:r>
            <a:endParaRPr lang="en-IN" dirty="0"/>
          </a:p>
        </p:txBody>
      </p:sp>
      <p:sp>
        <p:nvSpPr>
          <p:cNvPr id="19" name="Content Placeholder 6"/>
          <p:cNvSpPr>
            <a:spLocks noGrp="1"/>
          </p:cNvSpPr>
          <p:nvPr>
            <p:ph sz="quarter" idx="13"/>
          </p:nvPr>
        </p:nvSpPr>
        <p:spPr>
          <a:xfrm>
            <a:off x="608012" y="932701"/>
            <a:ext cx="10972800" cy="484187"/>
          </a:xfrm>
        </p:spPr>
        <p:txBody>
          <a:bodyPr>
            <a:noAutofit/>
          </a:bodyPr>
          <a:lstStyle>
            <a:lvl1pPr marL="0" indent="0">
              <a:buFontTx/>
              <a:buNone/>
              <a:defRPr sz="2200"/>
            </a:lvl1pPr>
            <a:lvl2pPr marL="609494" indent="0">
              <a:buFontTx/>
              <a:buNone/>
              <a:defRPr sz="2000"/>
            </a:lvl2pPr>
            <a:lvl3pPr marL="1218986" indent="0">
              <a:buFontTx/>
              <a:buNone/>
              <a:defRPr sz="1600"/>
            </a:lvl3pPr>
            <a:lvl4pPr marL="1828480" indent="0">
              <a:buFontTx/>
              <a:buNone/>
              <a:defRPr sz="1400"/>
            </a:lvl4pPr>
            <a:lvl5pPr marL="2437973" indent="0">
              <a:buFontTx/>
              <a:buNone/>
              <a:defRPr sz="1400"/>
            </a:lvl5pPr>
          </a:lstStyle>
          <a:p>
            <a:pPr lvl="0"/>
            <a:r>
              <a:rPr lang="en-US" dirty="0"/>
              <a:t>Click to edit Master text styles</a:t>
            </a:r>
            <a:endParaRPr lang="en-IN" dirty="0"/>
          </a:p>
        </p:txBody>
      </p:sp>
    </p:spTree>
    <p:extLst>
      <p:ext uri="{BB962C8B-B14F-4D97-AF65-F5344CB8AC3E}">
        <p14:creationId xmlns:p14="http://schemas.microsoft.com/office/powerpoint/2010/main" val="9478446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441" y="274639"/>
            <a:ext cx="10969943" cy="711081"/>
          </a:xfrm>
          <a:prstGeom prst="rect">
            <a:avLst/>
          </a:prstGeom>
        </p:spPr>
        <p:txBody>
          <a:bodyPr vert="horz" lIns="121899" tIns="60949" rIns="121899" bIns="60949" rtlCol="0" anchor="ctr">
            <a:normAutofit/>
          </a:bodyPr>
          <a:lstStyle/>
          <a:p>
            <a:r>
              <a:rPr lang="en-US"/>
              <a:t>Click to edit Master title style</a:t>
            </a:r>
          </a:p>
        </p:txBody>
      </p:sp>
      <p:sp>
        <p:nvSpPr>
          <p:cNvPr id="3" name="Text Placeholder 2"/>
          <p:cNvSpPr>
            <a:spLocks noGrp="1"/>
          </p:cNvSpPr>
          <p:nvPr>
            <p:ph type="body" idx="1"/>
          </p:nvPr>
        </p:nvSpPr>
        <p:spPr>
          <a:xfrm>
            <a:off x="609441" y="1138425"/>
            <a:ext cx="10969943" cy="4987739"/>
          </a:xfrm>
          <a:prstGeom prst="rect">
            <a:avLst/>
          </a:prstGeom>
        </p:spPr>
        <p:txBody>
          <a:bodyPr vert="horz" lIns="121899" tIns="60949" rIns="121899" bIns="60949"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441" y="6356351"/>
            <a:ext cx="2844059" cy="365125"/>
          </a:xfrm>
          <a:prstGeom prst="rect">
            <a:avLst/>
          </a:prstGeom>
        </p:spPr>
        <p:txBody>
          <a:bodyPr vert="horz" lIns="121899" tIns="60949" rIns="121899" bIns="60949" rtlCol="0" anchor="ctr"/>
          <a:lstStyle>
            <a:lvl1pPr algn="l">
              <a:defRPr sz="1600">
                <a:solidFill>
                  <a:schemeClr val="tx1">
                    <a:tint val="75000"/>
                  </a:schemeClr>
                </a:solidFill>
              </a:defRPr>
            </a:lvl1pPr>
          </a:lstStyle>
          <a:p>
            <a:fld id="{425404F2-BE9A-4460-8815-8F645183555F}" type="datetimeFigureOut">
              <a:rPr lang="en-US" smtClean="0"/>
              <a:pPr/>
              <a:t>11/30/2021</a:t>
            </a:fld>
            <a:endParaRPr lang="en-US" dirty="0"/>
          </a:p>
        </p:txBody>
      </p:sp>
      <p:sp>
        <p:nvSpPr>
          <p:cNvPr id="5" name="Footer Placeholder 4"/>
          <p:cNvSpPr>
            <a:spLocks noGrp="1"/>
          </p:cNvSpPr>
          <p:nvPr>
            <p:ph type="ftr" sz="quarter" idx="3"/>
          </p:nvPr>
        </p:nvSpPr>
        <p:spPr>
          <a:xfrm>
            <a:off x="4164515" y="6356351"/>
            <a:ext cx="3859795" cy="365125"/>
          </a:xfrm>
          <a:prstGeom prst="rect">
            <a:avLst/>
          </a:prstGeom>
        </p:spPr>
        <p:txBody>
          <a:bodyPr vert="horz" lIns="121899" tIns="60949" rIns="121899" bIns="60949" rtlCol="0" anchor="ctr"/>
          <a:lstStyle>
            <a:lvl1pPr algn="ctr">
              <a:defRPr sz="16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35325" y="6356351"/>
            <a:ext cx="2844059" cy="365125"/>
          </a:xfrm>
          <a:prstGeom prst="rect">
            <a:avLst/>
          </a:prstGeom>
        </p:spPr>
        <p:txBody>
          <a:bodyPr vert="horz" lIns="121899" tIns="60949" rIns="121899" bIns="60949" rtlCol="0" anchor="ctr"/>
          <a:lstStyle>
            <a:lvl1pPr algn="r">
              <a:defRPr sz="1600">
                <a:solidFill>
                  <a:schemeClr val="tx1">
                    <a:tint val="75000"/>
                  </a:schemeClr>
                </a:solidFill>
              </a:defRPr>
            </a:lvl1p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1974508044"/>
      </p:ext>
    </p:extLst>
  </p:cSld>
  <p:clrMap bg1="lt1" tx1="dk1" bg2="lt2" tx2="dk2" accent1="accent1" accent2="accent2" accent3="accent3" accent4="accent4" accent5="accent5" accent6="accent6" hlink="hlink" folHlink="folHlink"/>
  <p:sldLayoutIdLst>
    <p:sldLayoutId id="2147483661" r:id="rId1"/>
    <p:sldLayoutId id="2147483649" r:id="rId2"/>
    <p:sldLayoutId id="2147483651" r:id="rId3"/>
    <p:sldLayoutId id="2147483663" r:id="rId4"/>
    <p:sldLayoutId id="2147483650" r:id="rId5"/>
    <p:sldLayoutId id="2147483652" r:id="rId6"/>
    <p:sldLayoutId id="2147483653" r:id="rId7"/>
    <p:sldLayoutId id="2147483654" r:id="rId8"/>
    <p:sldLayoutId id="2147483664" r:id="rId9"/>
    <p:sldLayoutId id="2147483662" r:id="rId10"/>
    <p:sldLayoutId id="2147483665" r:id="rId11"/>
    <p:sldLayoutId id="2147483666" r:id="rId12"/>
    <p:sldLayoutId id="2147483667" r:id="rId13"/>
    <p:sldLayoutId id="2147483655" r:id="rId14"/>
    <p:sldLayoutId id="2147483656" r:id="rId15"/>
    <p:sldLayoutId id="2147483657" r:id="rId16"/>
    <p:sldLayoutId id="2147483658" r:id="rId17"/>
    <p:sldLayoutId id="2147483659" r:id="rId18"/>
    <p:sldLayoutId id="2147483668" r:id="rId19"/>
    <p:sldLayoutId id="2147483669" r:id="rId20"/>
    <p:sldLayoutId id="2147483670" r:id="rId21"/>
  </p:sldLayoutIdLst>
  <p:txStyles>
    <p:titleStyle>
      <a:lvl1pPr algn="l" defTabSz="1218987" rtl="0" eaLnBrk="1" latinLnBrk="0" hangingPunct="1">
        <a:spcBef>
          <a:spcPct val="0"/>
        </a:spcBef>
        <a:buNone/>
        <a:defRPr sz="3600" kern="1200">
          <a:solidFill>
            <a:schemeClr val="tx1"/>
          </a:solidFill>
          <a:latin typeface="+mj-lt"/>
          <a:ea typeface="+mj-ea"/>
          <a:cs typeface="+mj-cs"/>
        </a:defRPr>
      </a:lvl1pPr>
    </p:titleStyle>
    <p:bodyStyle>
      <a:lvl1pPr marL="457120" indent="-457120" algn="l" defTabSz="1218987" rtl="0" eaLnBrk="1" latinLnBrk="0" hangingPunct="1">
        <a:spcBef>
          <a:spcPct val="20000"/>
        </a:spcBef>
        <a:buFont typeface="Arial" pitchFamily="34" charset="0"/>
        <a:buChar char="•"/>
        <a:defRPr sz="3600" kern="1200">
          <a:solidFill>
            <a:schemeClr val="tx1"/>
          </a:solidFill>
          <a:latin typeface="+mj-lt"/>
          <a:ea typeface="+mn-ea"/>
          <a:cs typeface="+mn-cs"/>
        </a:defRPr>
      </a:lvl1pPr>
      <a:lvl2pPr marL="990427" indent="-380933" algn="l" defTabSz="1218987" rtl="0" eaLnBrk="1" latinLnBrk="0" hangingPunct="1">
        <a:spcBef>
          <a:spcPct val="20000"/>
        </a:spcBef>
        <a:buFont typeface="Arial" pitchFamily="34" charset="0"/>
        <a:buChar char="–"/>
        <a:defRPr sz="3200" kern="1200">
          <a:solidFill>
            <a:schemeClr val="tx1"/>
          </a:solidFill>
          <a:latin typeface="+mj-lt"/>
          <a:ea typeface="+mn-ea"/>
          <a:cs typeface="+mn-cs"/>
        </a:defRPr>
      </a:lvl2pPr>
      <a:lvl3pPr marL="1523733" indent="-304747" algn="l" defTabSz="1218987" rtl="0" eaLnBrk="1" latinLnBrk="0" hangingPunct="1">
        <a:spcBef>
          <a:spcPct val="20000"/>
        </a:spcBef>
        <a:buFont typeface="Arial" pitchFamily="34" charset="0"/>
        <a:buChar char="•"/>
        <a:defRPr sz="2400" kern="1200">
          <a:solidFill>
            <a:schemeClr val="tx1"/>
          </a:solidFill>
          <a:latin typeface="+mj-lt"/>
          <a:ea typeface="+mn-ea"/>
          <a:cs typeface="+mn-cs"/>
        </a:defRPr>
      </a:lvl3pPr>
      <a:lvl4pPr marL="2133227" indent="-304747" algn="l" defTabSz="1218987" rtl="0" eaLnBrk="1" latinLnBrk="0" hangingPunct="1">
        <a:spcBef>
          <a:spcPct val="20000"/>
        </a:spcBef>
        <a:buFont typeface="Arial" pitchFamily="34" charset="0"/>
        <a:buChar char="–"/>
        <a:defRPr sz="2000" kern="1200">
          <a:solidFill>
            <a:schemeClr val="tx1"/>
          </a:solidFill>
          <a:latin typeface="+mj-lt"/>
          <a:ea typeface="+mn-ea"/>
          <a:cs typeface="+mn-cs"/>
        </a:defRPr>
      </a:lvl4pPr>
      <a:lvl5pPr marL="2742720" indent="-304747" algn="l" defTabSz="1218987" rtl="0" eaLnBrk="1" latinLnBrk="0" hangingPunct="1">
        <a:spcBef>
          <a:spcPct val="20000"/>
        </a:spcBef>
        <a:buFont typeface="Arial" pitchFamily="34" charset="0"/>
        <a:buChar char="»"/>
        <a:defRPr sz="2000" kern="1200">
          <a:solidFill>
            <a:schemeClr val="tx1"/>
          </a:solidFill>
          <a:latin typeface="+mj-lt"/>
          <a:ea typeface="+mn-ea"/>
          <a:cs typeface="+mn-cs"/>
        </a:defRPr>
      </a:lvl5pPr>
      <a:lvl6pPr marL="3352213"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1707"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200"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0693"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1.xml"/><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image" Target="../media/image14.emf"/><Relationship Id="rId7" Type="http://schemas.openxmlformats.org/officeDocument/2006/relationships/image" Target="../media/image16.emf"/><Relationship Id="rId2" Type="http://schemas.openxmlformats.org/officeDocument/2006/relationships/customXml" Target="../ink/ink1.xml"/><Relationship Id="rId1" Type="http://schemas.openxmlformats.org/officeDocument/2006/relationships/slideLayout" Target="../slideLayouts/slideLayout8.xml"/><Relationship Id="rId6" Type="http://schemas.openxmlformats.org/officeDocument/2006/relationships/customXml" Target="../ink/ink3.xml"/><Relationship Id="rId5" Type="http://schemas.openxmlformats.org/officeDocument/2006/relationships/image" Target="../media/image15.emf"/><Relationship Id="rId4" Type="http://schemas.openxmlformats.org/officeDocument/2006/relationships/customXml" Target="../ink/ink2.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4.png"/><Relationship Id="rId1" Type="http://schemas.openxmlformats.org/officeDocument/2006/relationships/slideLayout" Target="../slideLayouts/slideLayout8.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4.png"/><Relationship Id="rId1" Type="http://schemas.openxmlformats.org/officeDocument/2006/relationships/slideLayout" Target="../slideLayouts/slideLayout8.xml"/><Relationship Id="rId4" Type="http://schemas.openxmlformats.org/officeDocument/2006/relationships/hyperlink" Target="https://github.com/soyuztechnologies/LamResearchS4HANA/blob/master/RAP/Day%2027/02%20BDEF%20Code.txt"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xml"/><Relationship Id="rId1" Type="http://schemas.openxmlformats.org/officeDocument/2006/relationships/slideLayout" Target="../slideLayouts/slideLayout19.xml"/><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8.tiff"/><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www.anubhavtrainings.com/" TargetMode="Externa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8" Type="http://schemas.openxmlformats.org/officeDocument/2006/relationships/image" Target="../media/image24.jpeg"/><Relationship Id="rId3" Type="http://schemas.openxmlformats.org/officeDocument/2006/relationships/image" Target="../media/image19.jpeg"/><Relationship Id="rId7" Type="http://schemas.openxmlformats.org/officeDocument/2006/relationships/image" Target="../media/image23.tiff"/><Relationship Id="rId2" Type="http://schemas.openxmlformats.org/officeDocument/2006/relationships/notesSlide" Target="../notesSlides/notesSlide2.xml"/><Relationship Id="rId1" Type="http://schemas.openxmlformats.org/officeDocument/2006/relationships/slideLayout" Target="../slideLayouts/slideLayout20.xml"/><Relationship Id="rId6" Type="http://schemas.openxmlformats.org/officeDocument/2006/relationships/image" Target="../media/image22.tiff"/><Relationship Id="rId5" Type="http://schemas.openxmlformats.org/officeDocument/2006/relationships/image" Target="../media/image21.tiff"/><Relationship Id="rId10" Type="http://schemas.openxmlformats.org/officeDocument/2006/relationships/image" Target="../media/image4.png"/><Relationship Id="rId4" Type="http://schemas.openxmlformats.org/officeDocument/2006/relationships/image" Target="../media/image20.tiff"/><Relationship Id="rId9" Type="http://schemas.openxmlformats.org/officeDocument/2006/relationships/hyperlink" Target="https://anubhavtrainings.com/" TargetMode="External"/></Relationships>
</file>

<file path=ppt/slides/_rels/slide17.xml.rels><?xml version="1.0" encoding="UTF-8" standalone="yes"?>
<Relationships xmlns="http://schemas.openxmlformats.org/package/2006/relationships"><Relationship Id="rId8" Type="http://schemas.openxmlformats.org/officeDocument/2006/relationships/hyperlink" Target="https://www.youtube.com/watch?v=NV8UD9QnJ4A&amp;list=PLcxqFaocb9WLaza2kOjkUCDIQGbzNos6p" TargetMode="External"/><Relationship Id="rId3" Type="http://schemas.openxmlformats.org/officeDocument/2006/relationships/image" Target="../media/image25.jpg"/><Relationship Id="rId7" Type="http://schemas.openxmlformats.org/officeDocument/2006/relationships/image" Target="../media/image27.jpg"/><Relationship Id="rId2" Type="http://schemas.openxmlformats.org/officeDocument/2006/relationships/hyperlink" Target="https://www.youtube.com/watch?v=vlKBQ3g0w_E&amp;list=PLcxqFaocb9WIQJ-kptyPuiMSVWZVd2ff_&amp;index=1" TargetMode="External"/><Relationship Id="rId1" Type="http://schemas.openxmlformats.org/officeDocument/2006/relationships/slideLayout" Target="../slideLayouts/slideLayout14.xml"/><Relationship Id="rId6" Type="http://schemas.openxmlformats.org/officeDocument/2006/relationships/hyperlink" Target="https://www.youtube.com/watch?v=xQzhXhq1ZyI&amp;list=PLcxqFaocb9WLtnq-rpXbRy5hnKECxr95G" TargetMode="External"/><Relationship Id="rId5" Type="http://schemas.openxmlformats.org/officeDocument/2006/relationships/image" Target="../media/image26.jpg"/><Relationship Id="rId4" Type="http://schemas.openxmlformats.org/officeDocument/2006/relationships/hyperlink" Target="https://www.youtube.com/watch?v=aVPk_FE9O3s&amp;list=PLcxqFaocb9WJ8g8TZPsHQIEcSjKW9F0IE&amp;index=2" TargetMode="External"/><Relationship Id="rId9" Type="http://schemas.openxmlformats.org/officeDocument/2006/relationships/image" Target="../media/image28.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Layout" Target="../slideLayouts/slideLayout8.xml"/><Relationship Id="rId5" Type="http://schemas.openxmlformats.org/officeDocument/2006/relationships/hyperlink" Target="https://github.com/soyuztechnologies/LamResearchS4HANA/blob/master/RAP/Day%2027/01%20Class%20Pool%20Code.txt" TargetMode="Externa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4.png"/><Relationship Id="rId1" Type="http://schemas.openxmlformats.org/officeDocument/2006/relationships/slideLayout" Target="../slideLayouts/slideLayout8.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4.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2" descr="Hackett Report On Corporate Supplier Payments | PYMNTS.co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0"/>
            <a:ext cx="12188824" cy="6858000"/>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13"/>
          <p:cNvSpPr/>
          <p:nvPr/>
        </p:nvSpPr>
        <p:spPr>
          <a:xfrm>
            <a:off x="-26268" y="0"/>
            <a:ext cx="12215092" cy="6885384"/>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5" name="Picture 14">
            <a:extLst>
              <a:ext uri="{FF2B5EF4-FFF2-40B4-BE49-F238E27FC236}">
                <a16:creationId xmlns="" xmlns:a16="http://schemas.microsoft.com/office/drawing/2014/main" id="{B632F133-AC7B-4BFC-9A60-F9C1BF83B8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58908" y="44625"/>
            <a:ext cx="1584176" cy="1564698"/>
          </a:xfrm>
          <a:prstGeom prst="rect">
            <a:avLst/>
          </a:prstGeom>
        </p:spPr>
      </p:pic>
      <p:pic>
        <p:nvPicPr>
          <p:cNvPr id="16" name="Picture 15">
            <a:extLst>
              <a:ext uri="{FF2B5EF4-FFF2-40B4-BE49-F238E27FC236}">
                <a16:creationId xmlns="" xmlns:a16="http://schemas.microsoft.com/office/drawing/2014/main" id="{5CD05779-92C9-4167-9FAF-2640F8D564D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9121" y="6093296"/>
            <a:ext cx="716699" cy="707887"/>
          </a:xfrm>
          <a:prstGeom prst="rect">
            <a:avLst/>
          </a:prstGeom>
        </p:spPr>
      </p:pic>
      <p:sp>
        <p:nvSpPr>
          <p:cNvPr id="17" name="TextBox 3">
            <a:extLst>
              <a:ext uri="{FF2B5EF4-FFF2-40B4-BE49-F238E27FC236}">
                <a16:creationId xmlns="" xmlns:a16="http://schemas.microsoft.com/office/drawing/2014/main" id="{CD9849B0-BCB0-4466-8FC9-5ADD342E24D4}"/>
              </a:ext>
            </a:extLst>
          </p:cNvPr>
          <p:cNvSpPr txBox="1"/>
          <p:nvPr/>
        </p:nvSpPr>
        <p:spPr>
          <a:xfrm>
            <a:off x="665523" y="2592045"/>
            <a:ext cx="7535341" cy="646331"/>
          </a:xfrm>
          <a:prstGeom prst="rect">
            <a:avLst/>
          </a:prstGeom>
          <a:noFill/>
        </p:spPr>
        <p:txBody>
          <a:bodyPr wrap="square" rtlCol="0">
            <a:spAutoFit/>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r>
              <a:rPr lang="en-US" sz="3600" dirty="0">
                <a:solidFill>
                  <a:schemeClr val="bg1"/>
                </a:solidFill>
                <a:latin typeface="Cooper Black" panose="0208090404030B020404" pitchFamily="18" charset="0"/>
              </a:rPr>
              <a:t>contact@anubhavtrainings.com</a:t>
            </a:r>
          </a:p>
        </p:txBody>
      </p:sp>
      <p:sp>
        <p:nvSpPr>
          <p:cNvPr id="18" name="Title 2"/>
          <p:cNvSpPr txBox="1">
            <a:spLocks/>
          </p:cNvSpPr>
          <p:nvPr/>
        </p:nvSpPr>
        <p:spPr>
          <a:xfrm>
            <a:off x="680495" y="3645024"/>
            <a:ext cx="10827834" cy="1362075"/>
          </a:xfrm>
          <a:prstGeom prst="rect">
            <a:avLst/>
          </a:prstGeom>
        </p:spPr>
        <p:txBody>
          <a:bodyPr>
            <a:noAutofit/>
          </a:bodyPr>
          <a:lstStyle>
            <a:lvl1pPr algn="l" defTabSz="1218987" rtl="0" eaLnBrk="1" latinLnBrk="0" hangingPunct="1">
              <a:spcBef>
                <a:spcPct val="0"/>
              </a:spcBef>
              <a:buNone/>
              <a:defRPr sz="3600" kern="1200">
                <a:solidFill>
                  <a:schemeClr val="tx1"/>
                </a:solidFill>
                <a:latin typeface="+mj-lt"/>
                <a:ea typeface="+mj-ea"/>
                <a:cs typeface="+mj-cs"/>
              </a:defRPr>
            </a:lvl1pPr>
          </a:lstStyle>
          <a:p>
            <a:pPr algn="ctr"/>
            <a:r>
              <a:rPr lang="en-IN" sz="6000" dirty="0">
                <a:solidFill>
                  <a:schemeClr val="bg1"/>
                </a:solidFill>
                <a:latin typeface="Patua One" pitchFamily="2" charset="0"/>
              </a:rPr>
              <a:t>  ABAP RESTFUL APPLICATION    PROGRAMMING</a:t>
            </a:r>
            <a:endParaRPr lang="en-IN" sz="5400" dirty="0">
              <a:solidFill>
                <a:schemeClr val="bg1"/>
              </a:solidFill>
              <a:latin typeface="Arial" pitchFamily="34" charset="0"/>
              <a:cs typeface="Arial" pitchFamily="34" charset="0"/>
            </a:endParaRPr>
          </a:p>
        </p:txBody>
      </p:sp>
      <p:sp>
        <p:nvSpPr>
          <p:cNvPr id="21" name="Rectangle 20"/>
          <p:cNvSpPr/>
          <p:nvPr/>
        </p:nvSpPr>
        <p:spPr>
          <a:xfrm>
            <a:off x="693812" y="3238376"/>
            <a:ext cx="10801200" cy="2880320"/>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3" name="Rectangle 22"/>
          <p:cNvSpPr/>
          <p:nvPr/>
        </p:nvSpPr>
        <p:spPr>
          <a:xfrm>
            <a:off x="1053852" y="700767"/>
            <a:ext cx="4176464" cy="769441"/>
          </a:xfrm>
          <a:prstGeom prst="rect">
            <a:avLst/>
          </a:prstGeom>
        </p:spPr>
        <p:txBody>
          <a:bodyPr wrap="square">
            <a:spAutoFit/>
          </a:bodyPr>
          <a:lstStyle/>
          <a:p>
            <a:r>
              <a:rPr lang="en-IN" sz="4400" dirty="0">
                <a:solidFill>
                  <a:schemeClr val="bg1"/>
                </a:solidFill>
                <a:latin typeface="Cooper Black" panose="0208090404030B020404" pitchFamily="18" charset="0"/>
              </a:rPr>
              <a:t>Day 27</a:t>
            </a:r>
            <a:endParaRPr lang="en-US" sz="4400" dirty="0">
              <a:latin typeface="Cooper Black" panose="0208090404030B020404" pitchFamily="18" charset="0"/>
            </a:endParaRPr>
          </a:p>
        </p:txBody>
      </p:sp>
      <p:pic>
        <p:nvPicPr>
          <p:cNvPr id="10" name="Picture 2" descr="Lam Research - Wikipedia">
            <a:extLst>
              <a:ext uri="{FF2B5EF4-FFF2-40B4-BE49-F238E27FC236}">
                <a16:creationId xmlns="" xmlns:a16="http://schemas.microsoft.com/office/drawing/2014/main" id="{94FAC96A-B744-409F-BC2C-4F94C874A66B}"/>
              </a:ext>
            </a:extLst>
          </p:cNvPr>
          <p:cNvPicPr>
            <a:picLocks noChangeAspect="1" noChangeArrowheads="1"/>
          </p:cNvPicPr>
          <p:nvPr/>
        </p:nvPicPr>
        <p:blipFill>
          <a:blip r:embed="rId4"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4726260" y="1844824"/>
            <a:ext cx="2500605" cy="8481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180110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100" name="Ink 99">
                <a:extLst>
                  <a:ext uri="{FF2B5EF4-FFF2-40B4-BE49-F238E27FC236}">
                    <a16:creationId xmlns="" xmlns:a16="http://schemas.microsoft.com/office/drawing/2014/main" id="{021B2966-77E6-46B8-B281-A4B60A4EE542}"/>
                  </a:ext>
                </a:extLst>
              </p14:cNvPr>
              <p14:cNvContentPartPr/>
              <p14:nvPr/>
            </p14:nvContentPartPr>
            <p14:xfrm>
              <a:off x="8351674" y="3309171"/>
              <a:ext cx="557640" cy="307440"/>
            </p14:xfrm>
          </p:contentPart>
        </mc:Choice>
        <mc:Fallback xmlns="">
          <p:pic>
            <p:nvPicPr>
              <p:cNvPr id="100" name="Ink 99">
                <a:extLst>
                  <a:ext uri="{FF2B5EF4-FFF2-40B4-BE49-F238E27FC236}">
                    <a16:creationId xmlns:a16="http://schemas.microsoft.com/office/drawing/2014/main" id="{021B2966-77E6-46B8-B281-A4B60A4EE542}"/>
                  </a:ext>
                </a:extLst>
              </p:cNvPr>
              <p:cNvPicPr/>
              <p:nvPr/>
            </p:nvPicPr>
            <p:blipFill>
              <a:blip r:embed="rId3"/>
              <a:stretch>
                <a:fillRect/>
              </a:stretch>
            </p:blipFill>
            <p:spPr>
              <a:xfrm>
                <a:off x="8342674" y="3300171"/>
                <a:ext cx="575280" cy="32508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111" name="Ink 110">
                <a:extLst>
                  <a:ext uri="{FF2B5EF4-FFF2-40B4-BE49-F238E27FC236}">
                    <a16:creationId xmlns="" xmlns:a16="http://schemas.microsoft.com/office/drawing/2014/main" id="{4347031C-0E0C-4C3B-9829-064A10AFCED3}"/>
                  </a:ext>
                </a:extLst>
              </p14:cNvPr>
              <p14:cNvContentPartPr/>
              <p14:nvPr/>
            </p14:nvContentPartPr>
            <p14:xfrm>
              <a:off x="9089674" y="3161211"/>
              <a:ext cx="2632320" cy="662040"/>
            </p14:xfrm>
          </p:contentPart>
        </mc:Choice>
        <mc:Fallback xmlns="">
          <p:pic>
            <p:nvPicPr>
              <p:cNvPr id="111" name="Ink 110">
                <a:extLst>
                  <a:ext uri="{FF2B5EF4-FFF2-40B4-BE49-F238E27FC236}">
                    <a16:creationId xmlns:a16="http://schemas.microsoft.com/office/drawing/2014/main" id="{4347031C-0E0C-4C3B-9829-064A10AFCED3}"/>
                  </a:ext>
                </a:extLst>
              </p:cNvPr>
              <p:cNvPicPr/>
              <p:nvPr/>
            </p:nvPicPr>
            <p:blipFill>
              <a:blip r:embed="rId5"/>
              <a:stretch>
                <a:fillRect/>
              </a:stretch>
            </p:blipFill>
            <p:spPr>
              <a:xfrm>
                <a:off x="9080674" y="3152211"/>
                <a:ext cx="2649960" cy="67968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250" name="Ink 249">
                <a:extLst>
                  <a:ext uri="{FF2B5EF4-FFF2-40B4-BE49-F238E27FC236}">
                    <a16:creationId xmlns="" xmlns:a16="http://schemas.microsoft.com/office/drawing/2014/main" id="{82F76A73-3052-4FFB-8F2A-B6F7FD68CF07}"/>
                  </a:ext>
                </a:extLst>
              </p14:cNvPr>
              <p14:cNvContentPartPr/>
              <p14:nvPr/>
            </p14:nvContentPartPr>
            <p14:xfrm>
              <a:off x="208474" y="270051"/>
              <a:ext cx="7986600" cy="6148440"/>
            </p14:xfrm>
          </p:contentPart>
        </mc:Choice>
        <mc:Fallback xmlns="">
          <p:pic>
            <p:nvPicPr>
              <p:cNvPr id="250" name="Ink 249">
                <a:extLst>
                  <a:ext uri="{FF2B5EF4-FFF2-40B4-BE49-F238E27FC236}">
                    <a16:creationId xmlns:a16="http://schemas.microsoft.com/office/drawing/2014/main" id="{82F76A73-3052-4FFB-8F2A-B6F7FD68CF07}"/>
                  </a:ext>
                </a:extLst>
              </p:cNvPr>
              <p:cNvPicPr/>
              <p:nvPr/>
            </p:nvPicPr>
            <p:blipFill>
              <a:blip r:embed="rId7"/>
              <a:stretch>
                <a:fillRect/>
              </a:stretch>
            </p:blipFill>
            <p:spPr>
              <a:xfrm>
                <a:off x="199474" y="261051"/>
                <a:ext cx="8004240" cy="6166080"/>
              </a:xfrm>
              <a:prstGeom prst="rect">
                <a:avLst/>
              </a:prstGeom>
            </p:spPr>
          </p:pic>
        </mc:Fallback>
      </mc:AlternateContent>
    </p:spTree>
    <p:extLst>
      <p:ext uri="{BB962C8B-B14F-4D97-AF65-F5344CB8AC3E}">
        <p14:creationId xmlns:p14="http://schemas.microsoft.com/office/powerpoint/2010/main" val="13363160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itle 10"/>
          <p:cNvSpPr>
            <a:spLocks noGrp="1"/>
          </p:cNvSpPr>
          <p:nvPr>
            <p:ph type="title"/>
          </p:nvPr>
        </p:nvSpPr>
        <p:spPr>
          <a:xfrm>
            <a:off x="609441" y="188640"/>
            <a:ext cx="10969943" cy="711081"/>
          </a:xfrm>
        </p:spPr>
        <p:txBody>
          <a:bodyPr>
            <a:noAutofit/>
          </a:bodyPr>
          <a:lstStyle/>
          <a:p>
            <a:r>
              <a:rPr lang="en-US" dirty="0">
                <a:latin typeface="Cooper Black" panose="0208090404030B020404" pitchFamily="18" charset="0"/>
              </a:rPr>
              <a:t>Create of Behavior Definition</a:t>
            </a:r>
          </a:p>
        </p:txBody>
      </p:sp>
      <p:pic>
        <p:nvPicPr>
          <p:cNvPr id="93" name="Picture 92">
            <a:extLst>
              <a:ext uri="{FF2B5EF4-FFF2-40B4-BE49-F238E27FC236}">
                <a16:creationId xmlns="" xmlns:a16="http://schemas.microsoft.com/office/drawing/2014/main" id="{5CD05779-92C9-4167-9FAF-2640F8D564D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44" name="Footer Placeholder 45">
            <a:extLst>
              <a:ext uri="{FF2B5EF4-FFF2-40B4-BE49-F238E27FC236}">
                <a16:creationId xmlns="" xmlns:a16="http://schemas.microsoft.com/office/drawing/2014/main" id="{90E33047-DFF5-4690-8905-31E4C115EFDC}"/>
              </a:ext>
            </a:extLst>
          </p:cNvPr>
          <p:cNvSpPr>
            <a:spLocks noGrp="1"/>
          </p:cNvSpPr>
          <p:nvPr>
            <p:ph type="ftr" sz="quarter" idx="11"/>
          </p:nvPr>
        </p:nvSpPr>
        <p:spPr>
          <a:xfrm>
            <a:off x="9910836" y="6472169"/>
            <a:ext cx="2239550" cy="35954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chemeClr val="tx1"/>
                </a:solidFill>
                <a:effectLst/>
                <a:uLnTx/>
                <a:uFillTx/>
                <a:latin typeface="Calibri" panose="020F0502020204030204"/>
              </a:rPr>
              <a:t>Trainer: </a:t>
            </a:r>
            <a:r>
              <a:rPr lang="en-US" sz="1400" b="1" noProof="0" dirty="0">
                <a:solidFill>
                  <a:schemeClr val="tx1"/>
                </a:solidFill>
                <a:latin typeface="Calibri" panose="020F0502020204030204"/>
              </a:rPr>
              <a:t>Anubhav Oberoy</a:t>
            </a:r>
            <a:endParaRPr kumimoji="0" lang="en-US" sz="1400" b="1" i="0" u="none" strike="noStrike" kern="1200" cap="none" spc="0" normalizeH="0" baseline="0" noProof="0" dirty="0">
              <a:ln>
                <a:noFill/>
              </a:ln>
              <a:solidFill>
                <a:schemeClr val="tx1"/>
              </a:solidFill>
              <a:effectLst/>
              <a:uLnTx/>
              <a:uFillTx/>
              <a:latin typeface="Calibri" panose="020F0502020204030204"/>
            </a:endParaRPr>
          </a:p>
        </p:txBody>
      </p:sp>
      <p:pic>
        <p:nvPicPr>
          <p:cNvPr id="2" name="Picture 1"/>
          <p:cNvPicPr>
            <a:picLocks noChangeAspect="1"/>
          </p:cNvPicPr>
          <p:nvPr/>
        </p:nvPicPr>
        <p:blipFill>
          <a:blip r:embed="rId3"/>
          <a:stretch>
            <a:fillRect/>
          </a:stretch>
        </p:blipFill>
        <p:spPr>
          <a:xfrm>
            <a:off x="765820" y="1274274"/>
            <a:ext cx="5425967" cy="3738902"/>
          </a:xfrm>
          <a:prstGeom prst="rect">
            <a:avLst/>
          </a:prstGeom>
          <a:solidFill>
            <a:schemeClr val="tx2">
              <a:lumMod val="60000"/>
              <a:lumOff val="40000"/>
            </a:schemeClr>
          </a:solidFill>
          <a:ln>
            <a:solidFill>
              <a:schemeClr val="tx2"/>
            </a:solidFill>
          </a:ln>
        </p:spPr>
      </p:pic>
      <p:pic>
        <p:nvPicPr>
          <p:cNvPr id="3" name="Picture 2"/>
          <p:cNvPicPr>
            <a:picLocks noChangeAspect="1"/>
          </p:cNvPicPr>
          <p:nvPr/>
        </p:nvPicPr>
        <p:blipFill rotWithShape="1">
          <a:blip r:embed="rId4"/>
          <a:srcRect b="1361"/>
          <a:stretch/>
        </p:blipFill>
        <p:spPr>
          <a:xfrm>
            <a:off x="7120255" y="1052736"/>
            <a:ext cx="4672814" cy="4176464"/>
          </a:xfrm>
          <a:prstGeom prst="rect">
            <a:avLst/>
          </a:prstGeom>
        </p:spPr>
      </p:pic>
      <p:sp>
        <p:nvSpPr>
          <p:cNvPr id="6" name="Chevron 5"/>
          <p:cNvSpPr/>
          <p:nvPr/>
        </p:nvSpPr>
        <p:spPr>
          <a:xfrm>
            <a:off x="6382444" y="2564904"/>
            <a:ext cx="648072" cy="648072"/>
          </a:xfrm>
          <a:prstGeom prst="chevron">
            <a:avLst/>
          </a:prstGeom>
          <a:solidFill>
            <a:schemeClr val="tx2">
              <a:lumMod val="60000"/>
              <a:lumOff val="4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3442548361"/>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itle 10"/>
          <p:cNvSpPr>
            <a:spLocks noGrp="1"/>
          </p:cNvSpPr>
          <p:nvPr>
            <p:ph type="title"/>
          </p:nvPr>
        </p:nvSpPr>
        <p:spPr>
          <a:xfrm>
            <a:off x="609441" y="188640"/>
            <a:ext cx="10969943" cy="711081"/>
          </a:xfrm>
        </p:spPr>
        <p:txBody>
          <a:bodyPr>
            <a:noAutofit/>
          </a:bodyPr>
          <a:lstStyle/>
          <a:p>
            <a:r>
              <a:rPr lang="en-US" dirty="0">
                <a:latin typeface="Cooper Black" panose="0208090404030B020404" pitchFamily="18" charset="0"/>
              </a:rPr>
              <a:t>Implementing Behavior Definition  </a:t>
            </a:r>
          </a:p>
        </p:txBody>
      </p:sp>
      <p:pic>
        <p:nvPicPr>
          <p:cNvPr id="93" name="Picture 92">
            <a:extLst>
              <a:ext uri="{FF2B5EF4-FFF2-40B4-BE49-F238E27FC236}">
                <a16:creationId xmlns="" xmlns:a16="http://schemas.microsoft.com/office/drawing/2014/main" id="{5CD05779-92C9-4167-9FAF-2640F8D564D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44" name="Footer Placeholder 45">
            <a:extLst>
              <a:ext uri="{FF2B5EF4-FFF2-40B4-BE49-F238E27FC236}">
                <a16:creationId xmlns="" xmlns:a16="http://schemas.microsoft.com/office/drawing/2014/main" id="{90E33047-DFF5-4690-8905-31E4C115EFDC}"/>
              </a:ext>
            </a:extLst>
          </p:cNvPr>
          <p:cNvSpPr>
            <a:spLocks noGrp="1"/>
          </p:cNvSpPr>
          <p:nvPr>
            <p:ph type="ftr" sz="quarter" idx="11"/>
          </p:nvPr>
        </p:nvSpPr>
        <p:spPr>
          <a:xfrm>
            <a:off x="9910836" y="6472169"/>
            <a:ext cx="2239550" cy="35954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chemeClr val="tx1"/>
                </a:solidFill>
                <a:effectLst/>
                <a:uLnTx/>
                <a:uFillTx/>
                <a:latin typeface="Calibri" panose="020F0502020204030204"/>
              </a:rPr>
              <a:t>Trainer: </a:t>
            </a:r>
            <a:r>
              <a:rPr lang="en-US" sz="1400" b="1" noProof="0" dirty="0">
                <a:solidFill>
                  <a:schemeClr val="tx1"/>
                </a:solidFill>
                <a:latin typeface="Calibri" panose="020F0502020204030204"/>
              </a:rPr>
              <a:t>Anubhav Oberoy</a:t>
            </a:r>
            <a:endParaRPr kumimoji="0" lang="en-US" sz="1400" b="1" i="0" u="none" strike="noStrike" kern="1200" cap="none" spc="0" normalizeH="0" baseline="0" noProof="0" dirty="0">
              <a:ln>
                <a:noFill/>
              </a:ln>
              <a:solidFill>
                <a:schemeClr val="tx1"/>
              </a:solidFill>
              <a:effectLst/>
              <a:uLnTx/>
              <a:uFillTx/>
              <a:latin typeface="Calibri" panose="020F0502020204030204"/>
            </a:endParaRPr>
          </a:p>
        </p:txBody>
      </p:sp>
      <p:pic>
        <p:nvPicPr>
          <p:cNvPr id="3" name="Picture 2"/>
          <p:cNvPicPr>
            <a:picLocks noChangeAspect="1"/>
          </p:cNvPicPr>
          <p:nvPr/>
        </p:nvPicPr>
        <p:blipFill>
          <a:blip r:embed="rId3"/>
          <a:stretch>
            <a:fillRect/>
          </a:stretch>
        </p:blipFill>
        <p:spPr>
          <a:xfrm>
            <a:off x="609441" y="997760"/>
            <a:ext cx="5304762" cy="3752381"/>
          </a:xfrm>
          <a:prstGeom prst="rect">
            <a:avLst/>
          </a:prstGeom>
        </p:spPr>
      </p:pic>
      <p:cxnSp>
        <p:nvCxnSpPr>
          <p:cNvPr id="8" name="Straight Connector 7"/>
          <p:cNvCxnSpPr/>
          <p:nvPr/>
        </p:nvCxnSpPr>
        <p:spPr>
          <a:xfrm>
            <a:off x="741093" y="5472876"/>
            <a:ext cx="5065287" cy="0"/>
          </a:xfrm>
          <a:prstGeom prst="line">
            <a:avLst/>
          </a:prstGeom>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 xmlns:a16="http://schemas.microsoft.com/office/drawing/2014/main" id="{6716DAAA-7009-4BFA-9313-18DA80509E40}"/>
              </a:ext>
            </a:extLst>
          </p:cNvPr>
          <p:cNvSpPr txBox="1"/>
          <p:nvPr/>
        </p:nvSpPr>
        <p:spPr>
          <a:xfrm>
            <a:off x="741093" y="5507940"/>
            <a:ext cx="4044812" cy="369332"/>
          </a:xfrm>
          <a:prstGeom prst="rect">
            <a:avLst/>
          </a:prstGeom>
          <a:noFill/>
        </p:spPr>
        <p:txBody>
          <a:bodyPr wrap="square" rtlCol="0">
            <a:spAutoFit/>
          </a:bodyPr>
          <a:lstStyle/>
          <a:p>
            <a:pPr marL="457200" indent="-457200">
              <a:buFont typeface="Arial" panose="020B0604020202020204" pitchFamily="34" charset="0"/>
              <a:buChar char="•"/>
            </a:pPr>
            <a:r>
              <a:rPr lang="en-US" sz="1800" dirty="0">
                <a:hlinkClick r:id="rId4"/>
              </a:rPr>
              <a:t>Behavior Definition  Code</a:t>
            </a:r>
            <a:endParaRPr lang="en-US" sz="1800" dirty="0"/>
          </a:p>
        </p:txBody>
      </p:sp>
      <p:sp>
        <p:nvSpPr>
          <p:cNvPr id="10" name="TextBox 9">
            <a:extLst>
              <a:ext uri="{FF2B5EF4-FFF2-40B4-BE49-F238E27FC236}">
                <a16:creationId xmlns="" xmlns:a16="http://schemas.microsoft.com/office/drawing/2014/main" id="{0ED6B133-127C-45F7-A6F7-791D612BB43A}"/>
              </a:ext>
            </a:extLst>
          </p:cNvPr>
          <p:cNvSpPr txBox="1"/>
          <p:nvPr/>
        </p:nvSpPr>
        <p:spPr>
          <a:xfrm>
            <a:off x="741093" y="5002401"/>
            <a:ext cx="2088231" cy="461665"/>
          </a:xfrm>
          <a:prstGeom prst="rect">
            <a:avLst/>
          </a:prstGeom>
          <a:noFill/>
        </p:spPr>
        <p:txBody>
          <a:bodyPr wrap="square" rtlCol="0">
            <a:spAutoFit/>
          </a:bodyPr>
          <a:lstStyle/>
          <a:p>
            <a:r>
              <a:rPr lang="en-US" dirty="0">
                <a:latin typeface="72 Black" panose="020B0A04030603020204" pitchFamily="34" charset="0"/>
                <a:cs typeface="72 Black" panose="020B0A04030603020204" pitchFamily="34" charset="0"/>
              </a:rPr>
              <a:t>Exercise</a:t>
            </a:r>
          </a:p>
        </p:txBody>
      </p:sp>
    </p:spTree>
    <p:extLst>
      <p:ext uri="{BB962C8B-B14F-4D97-AF65-F5344CB8AC3E}">
        <p14:creationId xmlns:p14="http://schemas.microsoft.com/office/powerpoint/2010/main" val="3869537213"/>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 xmlns:a16="http://schemas.microsoft.com/office/drawing/2014/main" id="{C22BC072-3193-7B45-9313-D2D8113896B4}"/>
              </a:ext>
            </a:extLst>
          </p:cNvPr>
          <p:cNvPicPr>
            <a:picLocks noChangeAspect="1"/>
          </p:cNvPicPr>
          <p:nvPr/>
        </p:nvPicPr>
        <p:blipFill rotWithShape="1">
          <a:blip r:embed="rId3"/>
          <a:srcRect t="7822" b="7822"/>
          <a:stretch/>
        </p:blipFill>
        <p:spPr>
          <a:xfrm>
            <a:off x="-1" y="893"/>
            <a:ext cx="12188825" cy="6856214"/>
          </a:xfrm>
          <a:prstGeom prst="rect">
            <a:avLst/>
          </a:prstGeom>
        </p:spPr>
      </p:pic>
      <p:pic>
        <p:nvPicPr>
          <p:cNvPr id="9" name="Picture 8">
            <a:extLst>
              <a:ext uri="{FF2B5EF4-FFF2-40B4-BE49-F238E27FC236}">
                <a16:creationId xmlns="" xmlns:a16="http://schemas.microsoft.com/office/drawing/2014/main" id="{5CD05779-92C9-4167-9FAF-2640F8D564D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6" name="Rectangle 5">
            <a:extLst>
              <a:ext uri="{FF2B5EF4-FFF2-40B4-BE49-F238E27FC236}">
                <a16:creationId xmlns="" xmlns:a16="http://schemas.microsoft.com/office/drawing/2014/main" id="{FD415253-65BB-C843-B5D8-DB41A0DCD078}"/>
              </a:ext>
            </a:extLst>
          </p:cNvPr>
          <p:cNvSpPr/>
          <p:nvPr/>
        </p:nvSpPr>
        <p:spPr>
          <a:xfrm>
            <a:off x="4006180" y="2996952"/>
            <a:ext cx="4427815" cy="830997"/>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4800" b="1" i="0" u="none" strike="noStrike" kern="1200" cap="none" spc="100" normalizeH="0" baseline="0" noProof="0" dirty="0">
                <a:ln>
                  <a:noFill/>
                </a:ln>
                <a:effectLst/>
                <a:uLnTx/>
                <a:uFillTx/>
                <a:latin typeface="Arial" panose="020B0604020202020204" pitchFamily="34" charset="0"/>
                <a:ea typeface="+mn-ea"/>
                <a:cs typeface="Arial" panose="020B0604020202020204" pitchFamily="34" charset="0"/>
              </a:rPr>
              <a:t>End of Day 2</a:t>
            </a:r>
            <a:r>
              <a:rPr lang="en-IN" sz="4800" b="1" spc="100" noProof="0" dirty="0">
                <a:latin typeface="Arial" panose="020B0604020202020204" pitchFamily="34" charset="0"/>
                <a:cs typeface="Arial" panose="020B0604020202020204" pitchFamily="34" charset="0"/>
              </a:rPr>
              <a:t>7</a:t>
            </a:r>
            <a:endParaRPr kumimoji="0" lang="en-IN" sz="4800" b="1" i="0" u="none" strike="noStrike" kern="1200" cap="none" spc="100" normalizeH="0" baseline="0" noProof="0" dirty="0">
              <a:ln>
                <a:noFill/>
              </a:ln>
              <a:effectLst/>
              <a:uLnTx/>
              <a:uFillTx/>
              <a:latin typeface="Arial" panose="020B0604020202020204" pitchFamily="34" charset="0"/>
              <a:cs typeface="Arial" panose="020B0604020202020204" pitchFamily="34" charset="0"/>
            </a:endParaRPr>
          </a:p>
        </p:txBody>
      </p:sp>
      <p:sp>
        <p:nvSpPr>
          <p:cNvPr id="7" name="Footer Placeholder 45">
            <a:extLst>
              <a:ext uri="{FF2B5EF4-FFF2-40B4-BE49-F238E27FC236}">
                <a16:creationId xmlns="" xmlns:a16="http://schemas.microsoft.com/office/drawing/2014/main" id="{90E33047-DFF5-4690-8905-31E4C115EFDC}"/>
              </a:ext>
            </a:extLst>
          </p:cNvPr>
          <p:cNvSpPr txBox="1">
            <a:spLocks/>
          </p:cNvSpPr>
          <p:nvPr/>
        </p:nvSpPr>
        <p:spPr>
          <a:xfrm>
            <a:off x="9910836" y="6472169"/>
            <a:ext cx="2239550" cy="359545"/>
          </a:xfrm>
          <a:prstGeom prst="rect">
            <a:avLst/>
          </a:prstGeom>
        </p:spPr>
        <p:txBody>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pPr algn="ctr" defTabSz="914400">
              <a:defRPr/>
            </a:pPr>
            <a:r>
              <a:rPr lang="en-US" sz="1400" b="1" dirty="0">
                <a:latin typeface="Calibri" panose="020F0502020204030204"/>
              </a:rPr>
              <a:t>Trainer: Anubhav Oberoy</a:t>
            </a:r>
          </a:p>
        </p:txBody>
      </p:sp>
    </p:spTree>
    <p:extLst>
      <p:ext uri="{BB962C8B-B14F-4D97-AF65-F5344CB8AC3E}">
        <p14:creationId xmlns:p14="http://schemas.microsoft.com/office/powerpoint/2010/main" val="38944180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 xmlns:a16="http://schemas.microsoft.com/office/drawing/2014/main" id="{4A12D92B-A1C9-2E43-B2E0-D2372874A5EC}"/>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638735" y="332657"/>
            <a:ext cx="10741943" cy="6055002"/>
          </a:xfrm>
          <a:prstGeom prst="rect">
            <a:avLst/>
          </a:prstGeom>
        </p:spPr>
      </p:pic>
      <p:pic>
        <p:nvPicPr>
          <p:cNvPr id="93" name="Picture 92">
            <a:extLst>
              <a:ext uri="{FF2B5EF4-FFF2-40B4-BE49-F238E27FC236}">
                <a16:creationId xmlns="" xmlns:a16="http://schemas.microsoft.com/office/drawing/2014/main" id="{5CD05779-92C9-4167-9FAF-2640F8D564D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6" name="Footer Placeholder 45">
            <a:extLst>
              <a:ext uri="{FF2B5EF4-FFF2-40B4-BE49-F238E27FC236}">
                <a16:creationId xmlns="" xmlns:a16="http://schemas.microsoft.com/office/drawing/2014/main" id="{90E33047-DFF5-4690-8905-31E4C115EFDC}"/>
              </a:ext>
            </a:extLst>
          </p:cNvPr>
          <p:cNvSpPr>
            <a:spLocks noGrp="1"/>
          </p:cNvSpPr>
          <p:nvPr>
            <p:ph type="ftr" sz="quarter" idx="11"/>
          </p:nvPr>
        </p:nvSpPr>
        <p:spPr>
          <a:xfrm>
            <a:off x="9910836" y="6472169"/>
            <a:ext cx="2239550" cy="35954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chemeClr val="bg1"/>
                </a:solidFill>
                <a:effectLst/>
                <a:uLnTx/>
                <a:uFillTx/>
                <a:latin typeface="Calibri" panose="020F0502020204030204"/>
              </a:rPr>
              <a:t>Trainer: </a:t>
            </a:r>
            <a:r>
              <a:rPr lang="en-US" sz="1400" b="1" noProof="0" dirty="0">
                <a:solidFill>
                  <a:schemeClr val="bg1"/>
                </a:solidFill>
                <a:latin typeface="Calibri" panose="020F0502020204030204"/>
              </a:rPr>
              <a:t>Anubhav Oberoy</a:t>
            </a:r>
            <a:endParaRPr kumimoji="0" lang="en-US" sz="1400" b="1" i="0" u="none" strike="noStrike" kern="1200" cap="none" spc="0" normalizeH="0" baseline="0" noProof="0" dirty="0">
              <a:ln>
                <a:noFill/>
              </a:ln>
              <a:solidFill>
                <a:schemeClr val="bg1"/>
              </a:solidFill>
              <a:effectLst/>
              <a:uLnTx/>
              <a:uFillTx/>
              <a:latin typeface="Calibri" panose="020F0502020204030204"/>
            </a:endParaRPr>
          </a:p>
        </p:txBody>
      </p:sp>
      <p:sp>
        <p:nvSpPr>
          <p:cNvPr id="7" name="Footer Placeholder 45">
            <a:extLst>
              <a:ext uri="{FF2B5EF4-FFF2-40B4-BE49-F238E27FC236}">
                <a16:creationId xmlns="" xmlns:a16="http://schemas.microsoft.com/office/drawing/2014/main" id="{90E33047-DFF5-4690-8905-31E4C115EFDC}"/>
              </a:ext>
            </a:extLst>
          </p:cNvPr>
          <p:cNvSpPr txBox="1">
            <a:spLocks/>
          </p:cNvSpPr>
          <p:nvPr/>
        </p:nvSpPr>
        <p:spPr>
          <a:xfrm>
            <a:off x="9975542" y="6453336"/>
            <a:ext cx="2239550" cy="359545"/>
          </a:xfrm>
          <a:prstGeom prst="rect">
            <a:avLst/>
          </a:prstGeom>
        </p:spPr>
        <p:txBody>
          <a:bodyPr vert="horz" lIns="121899" tIns="60949" rIns="121899" bIns="60949" rtlCol="0" anchor="ctr"/>
          <a:lstStyle>
            <a:defPPr>
              <a:defRPr lang="en-US"/>
            </a:defPPr>
            <a:lvl1pPr marL="0" algn="ctr" defTabSz="1218987" rtl="0" eaLnBrk="1" latinLnBrk="0" hangingPunct="1">
              <a:defRPr sz="1600" kern="1200">
                <a:solidFill>
                  <a:schemeClr val="tx1">
                    <a:tint val="75000"/>
                  </a:schemeClr>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pPr defTabSz="914400">
              <a:defRPr/>
            </a:pPr>
            <a:r>
              <a:rPr lang="en-US" sz="1400" b="1" dirty="0">
                <a:solidFill>
                  <a:schemeClr val="tx1"/>
                </a:solidFill>
                <a:latin typeface="Calibri" panose="020F0502020204030204"/>
              </a:rPr>
              <a:t>Trainer: Anubhav Oberoy</a:t>
            </a:r>
          </a:p>
        </p:txBody>
      </p:sp>
    </p:spTree>
    <p:extLst>
      <p:ext uri="{BB962C8B-B14F-4D97-AF65-F5344CB8AC3E}">
        <p14:creationId xmlns:p14="http://schemas.microsoft.com/office/powerpoint/2010/main" val="3554260268"/>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 name="Group 43"/>
          <p:cNvGrpSpPr/>
          <p:nvPr/>
        </p:nvGrpSpPr>
        <p:grpSpPr>
          <a:xfrm>
            <a:off x="0" y="0"/>
            <a:ext cx="12188825" cy="6858000"/>
            <a:chOff x="94878" y="13266"/>
            <a:chExt cx="12188825" cy="6858000"/>
          </a:xfrm>
        </p:grpSpPr>
        <p:sp>
          <p:nvSpPr>
            <p:cNvPr id="3" name="Rectangle 2"/>
            <p:cNvSpPr/>
            <p:nvPr/>
          </p:nvSpPr>
          <p:spPr>
            <a:xfrm>
              <a:off x="94878" y="13266"/>
              <a:ext cx="12188825" cy="6858000"/>
            </a:xfrm>
            <a:prstGeom prst="rect">
              <a:avLst/>
            </a:prstGeom>
            <a:solidFill>
              <a:schemeClr val="tx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3" name="Rectangle 42"/>
            <p:cNvSpPr/>
            <p:nvPr/>
          </p:nvSpPr>
          <p:spPr>
            <a:xfrm>
              <a:off x="94878" y="13266"/>
              <a:ext cx="12188825" cy="6858000"/>
            </a:xfrm>
            <a:prstGeom prst="rect">
              <a:avLst/>
            </a:prstGeom>
            <a:gradFill flip="none" rotWithShape="1">
              <a:gsLst>
                <a:gs pos="0">
                  <a:schemeClr val="tx2">
                    <a:lumMod val="60000"/>
                    <a:lumOff val="40000"/>
                    <a:alpha val="31000"/>
                  </a:schemeClr>
                </a:gs>
                <a:gs pos="63000">
                  <a:schemeClr val="bg1">
                    <a:alpha val="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sp>
        <p:nvSpPr>
          <p:cNvPr id="41" name="TextBox 40">
            <a:extLst>
              <a:ext uri="{FF2B5EF4-FFF2-40B4-BE49-F238E27FC236}">
                <a16:creationId xmlns="" xmlns:a16="http://schemas.microsoft.com/office/drawing/2014/main" id="{B97BA9D8-F322-4184-BBD6-84D1758BBAF2}"/>
              </a:ext>
            </a:extLst>
          </p:cNvPr>
          <p:cNvSpPr txBox="1"/>
          <p:nvPr/>
        </p:nvSpPr>
        <p:spPr>
          <a:xfrm>
            <a:off x="3158837" y="790803"/>
            <a:ext cx="6096000" cy="1015663"/>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000" b="0" i="0" u="none" strike="noStrike" kern="1200" cap="none" spc="0" normalizeH="0" baseline="0" noProof="0" dirty="0">
                <a:ln>
                  <a:noFill/>
                </a:ln>
                <a:solidFill>
                  <a:srgbClr val="FFAA0F"/>
                </a:solidFill>
                <a:effectLst>
                  <a:outerShdw dist="38100" dir="2700000" algn="tl">
                    <a:srgbClr val="000000">
                      <a:alpha val="30000"/>
                    </a:srgbClr>
                  </a:outerShdw>
                </a:effectLst>
                <a:uLnTx/>
                <a:uFillTx/>
                <a:latin typeface="Arial Black" panose="020B0A04020102020204"/>
                <a:ea typeface="Segoe UI Bold" panose="020B0802040204020203" pitchFamily="34" charset="0"/>
                <a:cs typeface="Segoe UI Bold" panose="020B0802040204020203" pitchFamily="34" charset="0"/>
              </a:rPr>
              <a:t>THANK YOU</a:t>
            </a:r>
          </a:p>
        </p:txBody>
      </p:sp>
      <p:sp>
        <p:nvSpPr>
          <p:cNvPr id="42" name="Rectangle 41">
            <a:extLst>
              <a:ext uri="{FF2B5EF4-FFF2-40B4-BE49-F238E27FC236}">
                <a16:creationId xmlns="" xmlns:a16="http://schemas.microsoft.com/office/drawing/2014/main" id="{6F1FF064-B1BA-4D97-BBAF-F44AB26AE469}"/>
              </a:ext>
            </a:extLst>
          </p:cNvPr>
          <p:cNvSpPr/>
          <p:nvPr/>
        </p:nvSpPr>
        <p:spPr>
          <a:xfrm>
            <a:off x="1231900" y="1916832"/>
            <a:ext cx="9715500" cy="3352800"/>
          </a:xfrm>
          <a:prstGeom prst="rect">
            <a:avLst/>
          </a:prstGeom>
          <a:solidFill>
            <a:schemeClr val="accent6"/>
          </a:solidFill>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Rectangle 44">
            <a:extLst>
              <a:ext uri="{FF2B5EF4-FFF2-40B4-BE49-F238E27FC236}">
                <a16:creationId xmlns="" xmlns:a16="http://schemas.microsoft.com/office/drawing/2014/main" id="{B1A9A39D-2DF3-4B3D-B8DB-92F76BC52591}"/>
              </a:ext>
            </a:extLst>
          </p:cNvPr>
          <p:cNvSpPr/>
          <p:nvPr/>
        </p:nvSpPr>
        <p:spPr>
          <a:xfrm>
            <a:off x="1861925" y="2877820"/>
            <a:ext cx="8434600" cy="2194560"/>
          </a:xfrm>
          <a:prstGeom prst="rect">
            <a:avLst/>
          </a:prstGeom>
          <a:solidFill>
            <a:srgbClr val="F57913"/>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Shape 1155">
            <a:extLst>
              <a:ext uri="{FF2B5EF4-FFF2-40B4-BE49-F238E27FC236}">
                <a16:creationId xmlns="" xmlns:a16="http://schemas.microsoft.com/office/drawing/2014/main" id="{BBA71FBC-7E64-4F22-B1E1-B21EF2EBFD12}"/>
              </a:ext>
            </a:extLst>
          </p:cNvPr>
          <p:cNvSpPr/>
          <p:nvPr/>
        </p:nvSpPr>
        <p:spPr>
          <a:xfrm>
            <a:off x="5837361" y="3487788"/>
            <a:ext cx="4350348" cy="974626"/>
          </a:xfrm>
          <a:prstGeom prst="rect">
            <a:avLst/>
          </a:prstGeom>
          <a:solidFill>
            <a:srgbClr val="F57B17"/>
          </a:solidFill>
          <a:ln w="12700">
            <a:solidFill>
              <a:schemeClr val="tx1"/>
            </a:solidFill>
            <a:miter lim="400000"/>
          </a:ln>
          <a:extLst>
            <a:ext uri="{C572A759-6A51-4108-AA02-DFA0A04FC94B}">
              <ma14:wrappingTextBoxFlag xmlns="" xmlns:ma14="http://schemas.microsoft.com/office/mac/drawingml/2011/main" val="1"/>
            </a:ext>
          </a:extLst>
        </p:spPr>
        <p:txBody>
          <a:bodyPr wrap="square" lIns="25400" tIns="25400" rIns="25400" bIns="25400" anchor="ctr">
            <a:spAutoFit/>
          </a:bodyPr>
          <a:lstStyle>
            <a:lvl1pPr>
              <a:lnSpc>
                <a:spcPct val="120000"/>
              </a:lnSpc>
              <a:defRPr sz="3000" b="0">
                <a:solidFill>
                  <a:srgbClr val="CDCFD2"/>
                </a:solidFill>
              </a:defRPr>
            </a:lvl1pPr>
          </a:lstStyle>
          <a:p>
            <a:pPr>
              <a:lnSpc>
                <a:spcPts val="2400"/>
              </a:lnSpc>
            </a:pPr>
            <a:r>
              <a:rPr lang="en-US" sz="2000" dirty="0">
                <a:solidFill>
                  <a:schemeClr val="bg1"/>
                </a:solidFill>
                <a:ea typeface="Segoe UI" panose="020B0502040204020203" pitchFamily="34" charset="0"/>
                <a:cs typeface="Segoe UI" panose="020B0502040204020203" pitchFamily="34" charset="0"/>
              </a:rPr>
              <a:t>Anubhav Oberoy</a:t>
            </a:r>
          </a:p>
          <a:p>
            <a:pPr>
              <a:lnSpc>
                <a:spcPts val="2400"/>
              </a:lnSpc>
            </a:pPr>
            <a:r>
              <a:rPr lang="en-US" sz="2000" dirty="0">
                <a:solidFill>
                  <a:schemeClr val="bg1"/>
                </a:solidFill>
                <a:ea typeface="Segoe UI" panose="020B0502040204020203" pitchFamily="34" charset="0"/>
                <a:cs typeface="Segoe UI" panose="020B0502040204020203" pitchFamily="34" charset="0"/>
                <a:hlinkClick r:id="rId2"/>
              </a:rPr>
              <a:t>https://www.anubhavtrainings.com</a:t>
            </a:r>
            <a:endParaRPr lang="en-US" sz="2000" dirty="0">
              <a:solidFill>
                <a:schemeClr val="bg1"/>
              </a:solidFill>
              <a:ea typeface="Segoe UI" panose="020B0502040204020203" pitchFamily="34" charset="0"/>
              <a:cs typeface="Segoe UI" panose="020B0502040204020203" pitchFamily="34" charset="0"/>
            </a:endParaRPr>
          </a:p>
          <a:p>
            <a:pPr>
              <a:lnSpc>
                <a:spcPts val="2400"/>
              </a:lnSpc>
            </a:pPr>
            <a:endParaRPr lang="en-US" sz="2000" dirty="0">
              <a:solidFill>
                <a:schemeClr val="bg1"/>
              </a:solidFill>
              <a:ea typeface="Segoe UI" panose="020B0502040204020203" pitchFamily="34" charset="0"/>
              <a:cs typeface="Segoe UI" panose="020B0502040204020203" pitchFamily="34" charset="0"/>
            </a:endParaRPr>
          </a:p>
        </p:txBody>
      </p:sp>
      <p:sp>
        <p:nvSpPr>
          <p:cNvPr id="47" name="Shape 1155">
            <a:extLst>
              <a:ext uri="{FF2B5EF4-FFF2-40B4-BE49-F238E27FC236}">
                <a16:creationId xmlns="" xmlns:a16="http://schemas.microsoft.com/office/drawing/2014/main" id="{EF70B77F-958D-435E-9074-28018EC794BB}"/>
              </a:ext>
            </a:extLst>
          </p:cNvPr>
          <p:cNvSpPr/>
          <p:nvPr/>
        </p:nvSpPr>
        <p:spPr>
          <a:xfrm>
            <a:off x="2069190" y="3060290"/>
            <a:ext cx="3757548" cy="1810367"/>
          </a:xfrm>
          <a:prstGeom prst="rect">
            <a:avLst/>
          </a:prstGeom>
          <a:solidFill>
            <a:srgbClr val="F57B17"/>
          </a:solidFill>
          <a:ln w="12700">
            <a:solidFill>
              <a:schemeClr val="tx1"/>
            </a:solidFill>
            <a:miter lim="400000"/>
          </a:ln>
          <a:extLst>
            <a:ext uri="{C572A759-6A51-4108-AA02-DFA0A04FC94B}">
              <ma14:wrappingTextBoxFlag xmlns="" xmlns:ma14="http://schemas.microsoft.com/office/mac/drawingml/2011/main" val="1"/>
            </a:ext>
          </a:extLst>
        </p:spPr>
        <p:txBody>
          <a:bodyPr wrap="square" lIns="25400" tIns="25400" rIns="25400" bIns="25400" anchor="ctr">
            <a:spAutoFit/>
          </a:bodyPr>
          <a:lstStyle>
            <a:lvl1pPr>
              <a:lnSpc>
                <a:spcPct val="120000"/>
              </a:lnSpc>
              <a:defRPr sz="3000" b="0">
                <a:solidFill>
                  <a:srgbClr val="CDCFD2"/>
                </a:solidFill>
              </a:defRPr>
            </a:lvl1pPr>
          </a:lstStyle>
          <a:p>
            <a:pPr>
              <a:lnSpc>
                <a:spcPts val="3500"/>
              </a:lnSpc>
            </a:pPr>
            <a:r>
              <a:rPr lang="en-US" sz="2600" b="1" dirty="0">
                <a:solidFill>
                  <a:schemeClr val="bg1"/>
                </a:solidFill>
                <a:effectLst>
                  <a:outerShdw dist="38100" dir="2700000" algn="tl">
                    <a:srgbClr val="000000">
                      <a:alpha val="20000"/>
                    </a:srgbClr>
                  </a:outerShdw>
                </a:effectLst>
                <a:latin typeface="Arial Bold" panose="020B0704020202020204" pitchFamily="34" charset="0"/>
                <a:ea typeface="Segoe UI" panose="020B0502040204020203" pitchFamily="34" charset="0"/>
                <a:cs typeface="Arial Bold" panose="020B0704020202020204" pitchFamily="34" charset="0"/>
              </a:rPr>
              <a:t>If you cannot do</a:t>
            </a:r>
          </a:p>
          <a:p>
            <a:pPr>
              <a:lnSpc>
                <a:spcPts val="3500"/>
              </a:lnSpc>
            </a:pPr>
            <a:r>
              <a:rPr lang="en-US" sz="2600" b="1" dirty="0">
                <a:solidFill>
                  <a:schemeClr val="bg1"/>
                </a:solidFill>
                <a:effectLst>
                  <a:outerShdw dist="38100" dir="2700000" algn="tl">
                    <a:srgbClr val="000000">
                      <a:alpha val="20000"/>
                    </a:srgbClr>
                  </a:outerShdw>
                </a:effectLst>
                <a:latin typeface="Arial Bold" panose="020B0704020202020204" pitchFamily="34" charset="0"/>
                <a:ea typeface="Segoe UI" panose="020B0502040204020203" pitchFamily="34" charset="0"/>
                <a:cs typeface="Arial Bold" panose="020B0704020202020204" pitchFamily="34" charset="0"/>
              </a:rPr>
              <a:t>great things, do small things in a great way.</a:t>
            </a:r>
          </a:p>
        </p:txBody>
      </p:sp>
      <p:pic>
        <p:nvPicPr>
          <p:cNvPr id="49" name="Picture 48">
            <a:extLst>
              <a:ext uri="{FF2B5EF4-FFF2-40B4-BE49-F238E27FC236}">
                <a16:creationId xmlns="" xmlns:a16="http://schemas.microsoft.com/office/drawing/2014/main" id="{5CD05779-92C9-4167-9FAF-2640F8D564D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11" name="Footer Placeholder 45">
            <a:extLst>
              <a:ext uri="{FF2B5EF4-FFF2-40B4-BE49-F238E27FC236}">
                <a16:creationId xmlns="" xmlns:a16="http://schemas.microsoft.com/office/drawing/2014/main" id="{90E33047-DFF5-4690-8905-31E4C115EFDC}"/>
              </a:ext>
            </a:extLst>
          </p:cNvPr>
          <p:cNvSpPr>
            <a:spLocks noGrp="1"/>
          </p:cNvSpPr>
          <p:nvPr>
            <p:ph type="ftr" sz="quarter" idx="11"/>
          </p:nvPr>
        </p:nvSpPr>
        <p:spPr>
          <a:xfrm>
            <a:off x="9910836" y="6472169"/>
            <a:ext cx="2239550" cy="35954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chemeClr val="bg1"/>
                </a:solidFill>
                <a:effectLst/>
                <a:uLnTx/>
                <a:uFillTx/>
                <a:latin typeface="Calibri" panose="020F0502020204030204"/>
              </a:rPr>
              <a:t>Trainer: </a:t>
            </a:r>
            <a:r>
              <a:rPr lang="en-US" sz="1400" b="1" noProof="0" dirty="0">
                <a:solidFill>
                  <a:schemeClr val="bg1"/>
                </a:solidFill>
                <a:latin typeface="Calibri" panose="020F0502020204030204"/>
              </a:rPr>
              <a:t>Anubhav Oberoy</a:t>
            </a:r>
            <a:endParaRPr kumimoji="0" lang="en-US" sz="1400" b="1" i="0" u="none" strike="noStrike" kern="1200" cap="none" spc="0" normalizeH="0" baseline="0" noProof="0" dirty="0">
              <a:ln>
                <a:noFill/>
              </a:ln>
              <a:solidFill>
                <a:schemeClr val="bg1"/>
              </a:solidFill>
              <a:effectLst/>
              <a:uLnTx/>
              <a:uFillTx/>
              <a:latin typeface="Calibri" panose="020F0502020204030204"/>
            </a:endParaRPr>
          </a:p>
        </p:txBody>
      </p:sp>
    </p:spTree>
    <p:extLst>
      <p:ext uri="{BB962C8B-B14F-4D97-AF65-F5344CB8AC3E}">
        <p14:creationId xmlns:p14="http://schemas.microsoft.com/office/powerpoint/2010/main" val="2810159237"/>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ight Triangle 6">
            <a:extLst>
              <a:ext uri="{FF2B5EF4-FFF2-40B4-BE49-F238E27FC236}">
                <a16:creationId xmlns="" xmlns:a16="http://schemas.microsoft.com/office/drawing/2014/main" id="{EAF14BF4-9A45-8B4E-AA65-A815CC72E5A3}"/>
              </a:ext>
            </a:extLst>
          </p:cNvPr>
          <p:cNvSpPr/>
          <p:nvPr/>
        </p:nvSpPr>
        <p:spPr>
          <a:xfrm flipH="1">
            <a:off x="3029488" y="2339447"/>
            <a:ext cx="9159332" cy="4517660"/>
          </a:xfrm>
          <a:prstGeom prst="rtTriangle">
            <a:avLst/>
          </a:prstGeom>
          <a:solidFill>
            <a:srgbClr val="18A7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defRPr/>
            </a:pPr>
            <a:endParaRPr lang="en-US" sz="1799" dirty="0">
              <a:solidFill>
                <a:srgbClr val="FFFFFF"/>
              </a:solidFill>
              <a:latin typeface="Arial" panose="020B0604020202020204"/>
            </a:endParaRPr>
          </a:p>
        </p:txBody>
      </p:sp>
      <p:sp>
        <p:nvSpPr>
          <p:cNvPr id="2" name="Picture Placeholder 1">
            <a:extLst>
              <a:ext uri="{FF2B5EF4-FFF2-40B4-BE49-F238E27FC236}">
                <a16:creationId xmlns="" xmlns:a16="http://schemas.microsoft.com/office/drawing/2014/main" id="{5901FB9E-D5D8-0E42-9064-309ADD0ECF57}"/>
              </a:ext>
            </a:extLst>
          </p:cNvPr>
          <p:cNvSpPr>
            <a:spLocks noGrp="1"/>
          </p:cNvSpPr>
          <p:nvPr>
            <p:ph type="pic" sz="quarter" idx="14"/>
          </p:nvPr>
        </p:nvSpPr>
        <p:spPr>
          <a:xfrm>
            <a:off x="-1" y="892"/>
            <a:ext cx="12188825" cy="4876667"/>
          </a:xfrm>
        </p:spPr>
      </p:sp>
      <p:pic>
        <p:nvPicPr>
          <p:cNvPr id="4" name="Picture 3">
            <a:extLst>
              <a:ext uri="{FF2B5EF4-FFF2-40B4-BE49-F238E27FC236}">
                <a16:creationId xmlns="" xmlns:a16="http://schemas.microsoft.com/office/drawing/2014/main" id="{520F6EAF-BDD9-FA40-9881-470C78C023CA}"/>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1586" y="892"/>
            <a:ext cx="12185652" cy="4876667"/>
          </a:xfrm>
          <a:prstGeom prst="rect">
            <a:avLst/>
          </a:prstGeom>
        </p:spPr>
      </p:pic>
      <p:sp>
        <p:nvSpPr>
          <p:cNvPr id="20" name="Rectangle 19">
            <a:extLst>
              <a:ext uri="{FF2B5EF4-FFF2-40B4-BE49-F238E27FC236}">
                <a16:creationId xmlns="" xmlns:a16="http://schemas.microsoft.com/office/drawing/2014/main" id="{7D8E97E7-E23C-4E4A-A0AF-1C43E32D5148}"/>
              </a:ext>
            </a:extLst>
          </p:cNvPr>
          <p:cNvSpPr/>
          <p:nvPr/>
        </p:nvSpPr>
        <p:spPr>
          <a:xfrm>
            <a:off x="3175" y="-9395"/>
            <a:ext cx="12184064" cy="4886954"/>
          </a:xfrm>
          <a:prstGeom prst="rect">
            <a:avLst/>
          </a:prstGeom>
          <a:gradFill>
            <a:gsLst>
              <a:gs pos="89000">
                <a:schemeClr val="accent4">
                  <a:lumMod val="75000"/>
                  <a:alpha val="96000"/>
                </a:schemeClr>
              </a:gs>
              <a:gs pos="29000">
                <a:schemeClr val="tx2">
                  <a:alpha val="84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943">
              <a:defRPr/>
            </a:pPr>
            <a:endParaRPr lang="en-US" sz="1799" dirty="0">
              <a:solidFill>
                <a:srgbClr val="FFFFFF"/>
              </a:solidFill>
              <a:latin typeface="Arial" panose="020B0604020202020204" pitchFamily="34" charset="0"/>
              <a:cs typeface="Arial" panose="020B0604020202020204" pitchFamily="34" charset="0"/>
            </a:endParaRPr>
          </a:p>
        </p:txBody>
      </p:sp>
      <p:sp>
        <p:nvSpPr>
          <p:cNvPr id="35" name="Rectangle 34">
            <a:extLst>
              <a:ext uri="{FF2B5EF4-FFF2-40B4-BE49-F238E27FC236}">
                <a16:creationId xmlns="" xmlns:a16="http://schemas.microsoft.com/office/drawing/2014/main" id="{F6FFC3F4-1A5C-6446-9CE3-98CE002CFF5F}"/>
              </a:ext>
            </a:extLst>
          </p:cNvPr>
          <p:cNvSpPr/>
          <p:nvPr/>
        </p:nvSpPr>
        <p:spPr>
          <a:xfrm>
            <a:off x="350568" y="5992010"/>
            <a:ext cx="3635177" cy="646163"/>
          </a:xfrm>
          <a:prstGeom prst="rect">
            <a:avLst/>
          </a:prstGeom>
        </p:spPr>
        <p:txBody>
          <a:bodyPr wrap="square">
            <a:spAutoFit/>
          </a:bodyPr>
          <a:lstStyle/>
          <a:p>
            <a:pPr defTabSz="913943">
              <a:defRPr/>
            </a:pPr>
            <a:r>
              <a:rPr lang="en-US" sz="1799" b="1" dirty="0">
                <a:solidFill>
                  <a:srgbClr val="44546A"/>
                </a:solidFill>
                <a:latin typeface="Arial" panose="020B0604020202020204" pitchFamily="34" charset="0"/>
                <a:cs typeface="Arial" panose="020B0604020202020204" pitchFamily="34" charset="0"/>
              </a:rPr>
              <a:t>Contact us today!</a:t>
            </a:r>
          </a:p>
          <a:p>
            <a:pPr defTabSz="913943">
              <a:defRPr/>
            </a:pPr>
            <a:r>
              <a:rPr lang="en-US" sz="1799" dirty="0">
                <a:solidFill>
                  <a:srgbClr val="44546A"/>
                </a:solidFill>
                <a:latin typeface="Arial" panose="020B0604020202020204"/>
              </a:rPr>
              <a:t>https://anubhavtrainings.com/</a:t>
            </a:r>
          </a:p>
        </p:txBody>
      </p:sp>
      <p:sp>
        <p:nvSpPr>
          <p:cNvPr id="6" name="Rectangle 5">
            <a:extLst>
              <a:ext uri="{FF2B5EF4-FFF2-40B4-BE49-F238E27FC236}">
                <a16:creationId xmlns="" xmlns:a16="http://schemas.microsoft.com/office/drawing/2014/main" id="{7A91E6F4-0EB3-3446-B962-79A0A253F3F7}"/>
              </a:ext>
            </a:extLst>
          </p:cNvPr>
          <p:cNvSpPr/>
          <p:nvPr/>
        </p:nvSpPr>
        <p:spPr>
          <a:xfrm>
            <a:off x="8178219" y="2926031"/>
            <a:ext cx="3229442" cy="276927"/>
          </a:xfrm>
          <a:prstGeom prst="rect">
            <a:avLst/>
          </a:prstGeom>
        </p:spPr>
        <p:txBody>
          <a:bodyPr wrap="square">
            <a:spAutoFit/>
          </a:bodyPr>
          <a:lstStyle/>
          <a:p>
            <a:pPr algn="ctr" defTabSz="914126">
              <a:defRPr/>
            </a:pPr>
            <a:r>
              <a:rPr lang="en-IN" sz="1200" spc="50" dirty="0">
                <a:solidFill>
                  <a:srgbClr val="FFFFFF">
                    <a:lumMod val="95000"/>
                  </a:srgbClr>
                </a:solidFill>
                <a:latin typeface="Arial" panose="020B0604020202020204" pitchFamily="34" charset="0"/>
                <a:cs typeface="Arial" panose="020B0604020202020204" pitchFamily="34" charset="0"/>
              </a:rPr>
              <a:t>We build the workforce of the future.</a:t>
            </a:r>
            <a:endParaRPr lang="en-US" sz="1200" spc="50" dirty="0">
              <a:solidFill>
                <a:srgbClr val="FFFFFF">
                  <a:lumMod val="95000"/>
                </a:srgbClr>
              </a:solidFill>
              <a:latin typeface="Arial" panose="020B0604020202020204" pitchFamily="34" charset="0"/>
              <a:cs typeface="Arial" panose="020B0604020202020204" pitchFamily="34" charset="0"/>
            </a:endParaRPr>
          </a:p>
        </p:txBody>
      </p:sp>
      <p:sp>
        <p:nvSpPr>
          <p:cNvPr id="40" name="Rectangle 39">
            <a:extLst>
              <a:ext uri="{FF2B5EF4-FFF2-40B4-BE49-F238E27FC236}">
                <a16:creationId xmlns="" xmlns:a16="http://schemas.microsoft.com/office/drawing/2014/main" id="{89EED0AA-D6A0-854A-9888-8400B6D1FE48}"/>
              </a:ext>
            </a:extLst>
          </p:cNvPr>
          <p:cNvSpPr/>
          <p:nvPr/>
        </p:nvSpPr>
        <p:spPr>
          <a:xfrm>
            <a:off x="1221676" y="3113856"/>
            <a:ext cx="1801447" cy="646163"/>
          </a:xfrm>
          <a:prstGeom prst="rect">
            <a:avLst/>
          </a:prstGeom>
        </p:spPr>
        <p:txBody>
          <a:bodyPr wrap="square">
            <a:spAutoFit/>
          </a:bodyPr>
          <a:lstStyle/>
          <a:p>
            <a:pPr algn="ctr" defTabSz="914126">
              <a:defRPr/>
            </a:pPr>
            <a:r>
              <a:rPr lang="en-US" sz="2399" dirty="0">
                <a:solidFill>
                  <a:srgbClr val="FFFFFF"/>
                </a:solidFill>
                <a:latin typeface="Arial" panose="020B0604020202020204"/>
              </a:rPr>
              <a:t>250+ </a:t>
            </a:r>
          </a:p>
          <a:p>
            <a:pPr algn="ctr" defTabSz="914126">
              <a:defRPr/>
            </a:pPr>
            <a:r>
              <a:rPr lang="en-US" sz="1200" dirty="0">
                <a:solidFill>
                  <a:srgbClr val="FFFFFF"/>
                </a:solidFill>
                <a:latin typeface="Arial" panose="020B0604020202020204"/>
              </a:rPr>
              <a:t>Corporate Clients</a:t>
            </a:r>
          </a:p>
        </p:txBody>
      </p:sp>
      <p:sp>
        <p:nvSpPr>
          <p:cNvPr id="49" name="Rectangle 48">
            <a:extLst>
              <a:ext uri="{FF2B5EF4-FFF2-40B4-BE49-F238E27FC236}">
                <a16:creationId xmlns="" xmlns:a16="http://schemas.microsoft.com/office/drawing/2014/main" id="{DFBD6F02-53D0-BF4D-BF2A-4BD3E0AC1D30}"/>
              </a:ext>
            </a:extLst>
          </p:cNvPr>
          <p:cNvSpPr/>
          <p:nvPr/>
        </p:nvSpPr>
        <p:spPr>
          <a:xfrm>
            <a:off x="2825143" y="3113856"/>
            <a:ext cx="1801447" cy="646163"/>
          </a:xfrm>
          <a:prstGeom prst="rect">
            <a:avLst/>
          </a:prstGeom>
        </p:spPr>
        <p:txBody>
          <a:bodyPr wrap="square">
            <a:spAutoFit/>
          </a:bodyPr>
          <a:lstStyle/>
          <a:p>
            <a:pPr algn="ctr" defTabSz="914126">
              <a:defRPr/>
            </a:pPr>
            <a:r>
              <a:rPr lang="en-US" sz="2399" dirty="0">
                <a:solidFill>
                  <a:srgbClr val="FFFFFF"/>
                </a:solidFill>
                <a:latin typeface="Arial" panose="020B0604020202020204"/>
              </a:rPr>
              <a:t>30,000+</a:t>
            </a:r>
          </a:p>
          <a:p>
            <a:pPr algn="ctr" defTabSz="914126">
              <a:defRPr/>
            </a:pPr>
            <a:r>
              <a:rPr lang="en-US" sz="1200" dirty="0">
                <a:solidFill>
                  <a:srgbClr val="FFFFFF"/>
                </a:solidFill>
                <a:latin typeface="Arial" panose="020B0604020202020204"/>
              </a:rPr>
              <a:t>Learners Trained</a:t>
            </a:r>
          </a:p>
        </p:txBody>
      </p:sp>
      <p:sp>
        <p:nvSpPr>
          <p:cNvPr id="75" name="Rectangle 74">
            <a:extLst>
              <a:ext uri="{FF2B5EF4-FFF2-40B4-BE49-F238E27FC236}">
                <a16:creationId xmlns="" xmlns:a16="http://schemas.microsoft.com/office/drawing/2014/main" id="{B3EFFD71-D9A6-F843-8D97-4553654A0BAE}"/>
              </a:ext>
            </a:extLst>
          </p:cNvPr>
          <p:cNvSpPr/>
          <p:nvPr/>
        </p:nvSpPr>
        <p:spPr>
          <a:xfrm>
            <a:off x="4495429" y="3111497"/>
            <a:ext cx="1801447" cy="646163"/>
          </a:xfrm>
          <a:prstGeom prst="rect">
            <a:avLst/>
          </a:prstGeom>
        </p:spPr>
        <p:txBody>
          <a:bodyPr wrap="square">
            <a:spAutoFit/>
          </a:bodyPr>
          <a:lstStyle/>
          <a:p>
            <a:pPr algn="ctr" defTabSz="914126">
              <a:defRPr/>
            </a:pPr>
            <a:r>
              <a:rPr lang="en-US" sz="2399" dirty="0">
                <a:solidFill>
                  <a:srgbClr val="FFFFFF"/>
                </a:solidFill>
                <a:latin typeface="Arial" panose="020B0604020202020204"/>
              </a:rPr>
              <a:t>25000+ </a:t>
            </a:r>
          </a:p>
          <a:p>
            <a:pPr algn="ctr" defTabSz="914126">
              <a:defRPr/>
            </a:pPr>
            <a:r>
              <a:rPr lang="en-US" sz="1200" dirty="0">
                <a:solidFill>
                  <a:srgbClr val="FFFFFF"/>
                </a:solidFill>
                <a:latin typeface="Arial" panose="020B0604020202020204"/>
              </a:rPr>
              <a:t>Learners Placed</a:t>
            </a:r>
          </a:p>
        </p:txBody>
      </p:sp>
      <p:pic>
        <p:nvPicPr>
          <p:cNvPr id="9" name="Picture 8">
            <a:extLst>
              <a:ext uri="{FF2B5EF4-FFF2-40B4-BE49-F238E27FC236}">
                <a16:creationId xmlns="" xmlns:a16="http://schemas.microsoft.com/office/drawing/2014/main" id="{6BBB1580-5754-8F41-9AD0-21D8AE6FD293}"/>
              </a:ext>
            </a:extLst>
          </p:cNvPr>
          <p:cNvPicPr>
            <a:picLocks noChangeAspect="1"/>
          </p:cNvPicPr>
          <p:nvPr/>
        </p:nvPicPr>
        <p:blipFill>
          <a:blip r:embed="rId4" cstate="email">
            <a:lum bright="70000" contrast="-70000"/>
            <a:extLst>
              <a:ext uri="{28A0092B-C50C-407E-A947-70E740481C1C}">
                <a14:useLocalDpi xmlns:a14="http://schemas.microsoft.com/office/drawing/2010/main"/>
              </a:ext>
            </a:extLst>
          </a:blip>
          <a:stretch>
            <a:fillRect/>
          </a:stretch>
        </p:blipFill>
        <p:spPr>
          <a:xfrm>
            <a:off x="1783127" y="2279841"/>
            <a:ext cx="640059" cy="640059"/>
          </a:xfrm>
          <a:prstGeom prst="rect">
            <a:avLst/>
          </a:prstGeom>
        </p:spPr>
      </p:pic>
      <p:pic>
        <p:nvPicPr>
          <p:cNvPr id="11" name="Picture 10">
            <a:extLst>
              <a:ext uri="{FF2B5EF4-FFF2-40B4-BE49-F238E27FC236}">
                <a16:creationId xmlns="" xmlns:a16="http://schemas.microsoft.com/office/drawing/2014/main" id="{465C330F-D3B3-C54E-A760-411AF08F9062}"/>
              </a:ext>
            </a:extLst>
          </p:cNvPr>
          <p:cNvPicPr>
            <a:picLocks noChangeAspect="1"/>
          </p:cNvPicPr>
          <p:nvPr/>
        </p:nvPicPr>
        <p:blipFill>
          <a:blip r:embed="rId5" cstate="email">
            <a:lum bright="70000" contrast="-70000"/>
            <a:extLst>
              <a:ext uri="{28A0092B-C50C-407E-A947-70E740481C1C}">
                <a14:useLocalDpi xmlns:a14="http://schemas.microsoft.com/office/drawing/2010/main"/>
              </a:ext>
            </a:extLst>
          </a:blip>
          <a:stretch>
            <a:fillRect/>
          </a:stretch>
        </p:blipFill>
        <p:spPr>
          <a:xfrm>
            <a:off x="3405530" y="2272765"/>
            <a:ext cx="671928" cy="671928"/>
          </a:xfrm>
          <a:prstGeom prst="rect">
            <a:avLst/>
          </a:prstGeom>
        </p:spPr>
      </p:pic>
      <p:sp>
        <p:nvSpPr>
          <p:cNvPr id="48" name="Rectangle 47"/>
          <p:cNvSpPr/>
          <p:nvPr/>
        </p:nvSpPr>
        <p:spPr>
          <a:xfrm>
            <a:off x="632520" y="692232"/>
            <a:ext cx="6570959" cy="1015399"/>
          </a:xfrm>
          <a:prstGeom prst="rect">
            <a:avLst/>
          </a:prstGeom>
        </p:spPr>
        <p:txBody>
          <a:bodyPr wrap="square">
            <a:spAutoFit/>
          </a:bodyPr>
          <a:lstStyle/>
          <a:p>
            <a:pPr algn="ctr" defTabSz="914126">
              <a:defRPr/>
            </a:pPr>
            <a:r>
              <a:rPr lang="en-US" sz="1999" b="1" dirty="0">
                <a:solidFill>
                  <a:srgbClr val="FFFFFF"/>
                </a:solidFill>
                <a:latin typeface="Arial" panose="020B0604020202020204" pitchFamily="34" charset="0"/>
                <a:cs typeface="Arial" panose="020B0604020202020204" pitchFamily="34" charset="0"/>
              </a:rPr>
              <a:t>We’re committed to empower you to be</a:t>
            </a:r>
          </a:p>
          <a:p>
            <a:pPr algn="ctr" defTabSz="914126">
              <a:defRPr/>
            </a:pPr>
            <a:r>
              <a:rPr lang="en-US" sz="1999" b="1" dirty="0">
                <a:solidFill>
                  <a:srgbClr val="FFFFFF"/>
                </a:solidFill>
                <a:latin typeface="Arial" panose="020B0604020202020204" pitchFamily="34" charset="0"/>
                <a:cs typeface="Arial" panose="020B0604020202020204" pitchFamily="34" charset="0"/>
              </a:rPr>
              <a:t>Most Desirable Resource</a:t>
            </a:r>
          </a:p>
          <a:p>
            <a:pPr algn="ctr" defTabSz="914126">
              <a:defRPr/>
            </a:pPr>
            <a:r>
              <a:rPr lang="en-US" sz="1999" b="1" dirty="0">
                <a:solidFill>
                  <a:srgbClr val="FFFFFF"/>
                </a:solidFill>
                <a:latin typeface="Arial" panose="020B0604020202020204" pitchFamily="34" charset="0"/>
                <a:cs typeface="Arial" panose="020B0604020202020204" pitchFamily="34" charset="0"/>
              </a:rPr>
              <a:t>through powerful training solutions.</a:t>
            </a:r>
          </a:p>
        </p:txBody>
      </p:sp>
      <p:sp>
        <p:nvSpPr>
          <p:cNvPr id="54" name="Rectangle 53">
            <a:extLst>
              <a:ext uri="{FF2B5EF4-FFF2-40B4-BE49-F238E27FC236}">
                <a16:creationId xmlns="" xmlns:a16="http://schemas.microsoft.com/office/drawing/2014/main" id="{29B88429-5E3E-E649-B2EC-6D73DF20380B}"/>
              </a:ext>
            </a:extLst>
          </p:cNvPr>
          <p:cNvSpPr/>
          <p:nvPr/>
        </p:nvSpPr>
        <p:spPr>
          <a:xfrm>
            <a:off x="350569" y="4998498"/>
            <a:ext cx="3900557" cy="892320"/>
          </a:xfrm>
          <a:prstGeom prst="rect">
            <a:avLst/>
          </a:prstGeom>
        </p:spPr>
        <p:txBody>
          <a:bodyPr wrap="square">
            <a:spAutoFit/>
          </a:bodyPr>
          <a:lstStyle/>
          <a:p>
            <a:pPr defTabSz="914126">
              <a:defRPr/>
            </a:pPr>
            <a:r>
              <a:rPr lang="en-US" sz="1999" b="1" spc="100" dirty="0">
                <a:solidFill>
                  <a:srgbClr val="F97700"/>
                </a:solidFill>
                <a:latin typeface="Arial" panose="020B0604020202020204"/>
              </a:rPr>
              <a:t>FREE WEBINARS </a:t>
            </a:r>
          </a:p>
          <a:p>
            <a:pPr defTabSz="914126">
              <a:defRPr/>
            </a:pPr>
            <a:r>
              <a:rPr lang="en-US" sz="1600" i="1" dirty="0">
                <a:solidFill>
                  <a:srgbClr val="F97700"/>
                </a:solidFill>
                <a:latin typeface="Arial" panose="020B0604020202020204"/>
              </a:rPr>
              <a:t>Sign up for free webinars with industry experts every fortnight!</a:t>
            </a:r>
          </a:p>
        </p:txBody>
      </p:sp>
      <p:pic>
        <p:nvPicPr>
          <p:cNvPr id="56" name="Picture 55">
            <a:extLst>
              <a:ext uri="{FF2B5EF4-FFF2-40B4-BE49-F238E27FC236}">
                <a16:creationId xmlns="" xmlns:a16="http://schemas.microsoft.com/office/drawing/2014/main" id="{A2992D5F-5E6B-654B-9458-11A35BA426B5}"/>
              </a:ext>
            </a:extLst>
          </p:cNvPr>
          <p:cNvPicPr>
            <a:picLocks noChangeAspect="1"/>
          </p:cNvPicPr>
          <p:nvPr/>
        </p:nvPicPr>
        <p:blipFill>
          <a:blip r:embed="rId6" cstate="email">
            <a:lum bright="70000" contrast="-70000"/>
            <a:extLst>
              <a:ext uri="{28A0092B-C50C-407E-A947-70E740481C1C}">
                <a14:useLocalDpi xmlns:a14="http://schemas.microsoft.com/office/drawing/2010/main"/>
              </a:ext>
            </a:extLst>
          </a:blip>
          <a:stretch>
            <a:fillRect/>
          </a:stretch>
        </p:blipFill>
        <p:spPr>
          <a:xfrm>
            <a:off x="4951451" y="2194693"/>
            <a:ext cx="851865" cy="851865"/>
          </a:xfrm>
          <a:prstGeom prst="rect">
            <a:avLst/>
          </a:prstGeom>
        </p:spPr>
      </p:pic>
      <p:grpSp>
        <p:nvGrpSpPr>
          <p:cNvPr id="8" name="Group 13">
            <a:extLst>
              <a:ext uri="{FF2B5EF4-FFF2-40B4-BE49-F238E27FC236}">
                <a16:creationId xmlns="" xmlns:a16="http://schemas.microsoft.com/office/drawing/2014/main" id="{C4CE162D-F9BF-9140-A233-D39001B36CFD}"/>
              </a:ext>
            </a:extLst>
          </p:cNvPr>
          <p:cNvGrpSpPr/>
          <p:nvPr/>
        </p:nvGrpSpPr>
        <p:grpSpPr>
          <a:xfrm>
            <a:off x="6517598" y="3369121"/>
            <a:ext cx="5611184" cy="3380860"/>
            <a:chOff x="4482563" y="4980191"/>
            <a:chExt cx="3128574" cy="1841396"/>
          </a:xfrm>
        </p:grpSpPr>
        <p:pic>
          <p:nvPicPr>
            <p:cNvPr id="19" name="Picture 18">
              <a:extLst>
                <a:ext uri="{FF2B5EF4-FFF2-40B4-BE49-F238E27FC236}">
                  <a16:creationId xmlns="" xmlns:a16="http://schemas.microsoft.com/office/drawing/2014/main" id="{62C3C8DA-341B-5A4B-82D2-EE674B9C2DAF}"/>
                </a:ext>
              </a:extLst>
            </p:cNvPr>
            <p:cNvPicPr>
              <a:picLocks noChangeAspect="1"/>
            </p:cNvPicPr>
            <p:nvPr/>
          </p:nvPicPr>
          <p:blipFill>
            <a:blip r:embed="rId7"/>
            <a:stretch>
              <a:fillRect/>
            </a:stretch>
          </p:blipFill>
          <p:spPr>
            <a:xfrm>
              <a:off x="4482563" y="4980191"/>
              <a:ext cx="3128574" cy="1841396"/>
            </a:xfrm>
            <a:prstGeom prst="rect">
              <a:avLst/>
            </a:prstGeom>
          </p:spPr>
        </p:pic>
        <p:pic>
          <p:nvPicPr>
            <p:cNvPr id="13" name="Picture 12">
              <a:extLst>
                <a:ext uri="{FF2B5EF4-FFF2-40B4-BE49-F238E27FC236}">
                  <a16:creationId xmlns="" xmlns:a16="http://schemas.microsoft.com/office/drawing/2014/main" id="{3F68CD41-8EF3-B443-924E-319DE8B16892}"/>
                </a:ext>
              </a:extLst>
            </p:cNvPr>
            <p:cNvPicPr>
              <a:picLocks noChangeAspect="1"/>
            </p:cNvPicPr>
            <p:nvPr/>
          </p:nvPicPr>
          <p:blipFill rotWithShape="1">
            <a:blip r:embed="rId8" cstate="email">
              <a:extLst>
                <a:ext uri="{28A0092B-C50C-407E-A947-70E740481C1C}">
                  <a14:useLocalDpi xmlns:a14="http://schemas.microsoft.com/office/drawing/2010/main"/>
                </a:ext>
              </a:extLst>
            </a:blip>
            <a:srcRect/>
            <a:stretch/>
          </p:blipFill>
          <p:spPr>
            <a:xfrm>
              <a:off x="4906220" y="5127342"/>
              <a:ext cx="2275190" cy="1498325"/>
            </a:xfrm>
            <a:prstGeom prst="rect">
              <a:avLst/>
            </a:prstGeom>
          </p:spPr>
        </p:pic>
      </p:grpSp>
      <p:sp>
        <p:nvSpPr>
          <p:cNvPr id="3" name="Rectangle 2">
            <a:extLst>
              <a:ext uri="{FF2B5EF4-FFF2-40B4-BE49-F238E27FC236}">
                <a16:creationId xmlns="" xmlns:a16="http://schemas.microsoft.com/office/drawing/2014/main" id="{34C82462-A6A9-9F40-B874-C2786492A285}"/>
              </a:ext>
            </a:extLst>
          </p:cNvPr>
          <p:cNvSpPr/>
          <p:nvPr/>
        </p:nvSpPr>
        <p:spPr>
          <a:xfrm>
            <a:off x="4492569" y="5574754"/>
            <a:ext cx="2196235" cy="54735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defRPr/>
            </a:pPr>
            <a:endParaRPr lang="en-US" sz="1799" dirty="0">
              <a:solidFill>
                <a:srgbClr val="FFFFFF"/>
              </a:solidFill>
              <a:latin typeface="Arial" panose="020B0604020202020204"/>
            </a:endParaRPr>
          </a:p>
        </p:txBody>
      </p:sp>
      <p:sp>
        <p:nvSpPr>
          <p:cNvPr id="23" name="Rectangle 22">
            <a:hlinkClick r:id="rId9"/>
            <a:extLst>
              <a:ext uri="{FF2B5EF4-FFF2-40B4-BE49-F238E27FC236}">
                <a16:creationId xmlns="" xmlns:a16="http://schemas.microsoft.com/office/drawing/2014/main" id="{B7D41E04-1B35-BD4F-8B37-C6CC88C6B995}"/>
              </a:ext>
            </a:extLst>
          </p:cNvPr>
          <p:cNvSpPr/>
          <p:nvPr/>
        </p:nvSpPr>
        <p:spPr>
          <a:xfrm>
            <a:off x="4399734" y="5490332"/>
            <a:ext cx="2196235" cy="547351"/>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defRPr/>
            </a:pPr>
            <a:endParaRPr lang="en-US" sz="1799" dirty="0">
              <a:solidFill>
                <a:srgbClr val="FFFFFF"/>
              </a:solidFill>
              <a:latin typeface="Arial" panose="020B0604020202020204"/>
            </a:endParaRPr>
          </a:p>
        </p:txBody>
      </p:sp>
      <p:sp>
        <p:nvSpPr>
          <p:cNvPr id="5" name="Rectangle 4">
            <a:extLst>
              <a:ext uri="{FF2B5EF4-FFF2-40B4-BE49-F238E27FC236}">
                <a16:creationId xmlns="" xmlns:a16="http://schemas.microsoft.com/office/drawing/2014/main" id="{6AA9D7C5-0368-6645-B73F-D51BF9C01567}"/>
              </a:ext>
            </a:extLst>
          </p:cNvPr>
          <p:cNvSpPr/>
          <p:nvPr/>
        </p:nvSpPr>
        <p:spPr>
          <a:xfrm>
            <a:off x="4802969" y="5590298"/>
            <a:ext cx="1466686" cy="369236"/>
          </a:xfrm>
          <a:prstGeom prst="rect">
            <a:avLst/>
          </a:prstGeom>
        </p:spPr>
        <p:txBody>
          <a:bodyPr wrap="none">
            <a:spAutoFit/>
          </a:bodyPr>
          <a:lstStyle/>
          <a:p>
            <a:pPr defTabSz="914126">
              <a:defRPr/>
            </a:pPr>
            <a:r>
              <a:rPr lang="en-US" sz="1799" b="1" dirty="0">
                <a:solidFill>
                  <a:srgbClr val="44546A"/>
                </a:solidFill>
                <a:latin typeface="Arial" panose="020B0604020202020204"/>
              </a:rPr>
              <a:t>Enroll Now!</a:t>
            </a:r>
            <a:endParaRPr lang="en-US" sz="1799" b="1" dirty="0">
              <a:solidFill>
                <a:srgbClr val="000000"/>
              </a:solidFill>
              <a:latin typeface="Arial" panose="020B0604020202020204"/>
            </a:endParaRPr>
          </a:p>
        </p:txBody>
      </p:sp>
      <p:pic>
        <p:nvPicPr>
          <p:cNvPr id="24" name="Picture 23">
            <a:extLst>
              <a:ext uri="{FF2B5EF4-FFF2-40B4-BE49-F238E27FC236}">
                <a16:creationId xmlns="" xmlns:a16="http://schemas.microsoft.com/office/drawing/2014/main" id="{50EE5CC4-6884-48A9-8EE9-C0C15B8FD140}"/>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8649663" y="501962"/>
            <a:ext cx="1956171" cy="1932120"/>
          </a:xfrm>
          <a:prstGeom prst="rect">
            <a:avLst/>
          </a:prstGeom>
        </p:spPr>
      </p:pic>
    </p:spTree>
    <p:extLst>
      <p:ext uri="{BB962C8B-B14F-4D97-AF65-F5344CB8AC3E}">
        <p14:creationId xmlns:p14="http://schemas.microsoft.com/office/powerpoint/2010/main" val="8338569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 xmlns:a16="http://schemas.microsoft.com/office/drawing/2014/main" id="{3C8A4613-6F8A-40A2-B2DE-12F49D2C9098}"/>
              </a:ext>
            </a:extLst>
          </p:cNvPr>
          <p:cNvSpPr txBox="1"/>
          <p:nvPr/>
        </p:nvSpPr>
        <p:spPr>
          <a:xfrm>
            <a:off x="92340" y="181155"/>
            <a:ext cx="11459341" cy="646163"/>
          </a:xfrm>
          <a:prstGeom prst="rect">
            <a:avLst/>
          </a:prstGeom>
          <a:noFill/>
        </p:spPr>
        <p:txBody>
          <a:bodyPr wrap="square">
            <a:spAutoFit/>
          </a:bodyPr>
          <a:lstStyle/>
          <a:p>
            <a:r>
              <a:rPr lang="en-US" sz="3599" dirty="0">
                <a:latin typeface="Cooper Black" panose="0208090404030B020404" pitchFamily="18" charset="0"/>
              </a:rPr>
              <a:t>More from AnubhavTrainings.com</a:t>
            </a:r>
          </a:p>
        </p:txBody>
      </p:sp>
      <p:pic>
        <p:nvPicPr>
          <p:cNvPr id="6" name="Picture 5">
            <a:hlinkClick r:id="rId2"/>
            <a:extLst>
              <a:ext uri="{FF2B5EF4-FFF2-40B4-BE49-F238E27FC236}">
                <a16:creationId xmlns="" xmlns:a16="http://schemas.microsoft.com/office/drawing/2014/main" id="{3C11E744-8456-4A37-9BA0-092AF3415D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28255" y="827318"/>
            <a:ext cx="5725701" cy="3451853"/>
          </a:xfrm>
          <a:prstGeom prst="rect">
            <a:avLst/>
          </a:prstGeom>
          <a:scene3d>
            <a:camera prst="perspectiveLeft"/>
            <a:lightRig rig="threePt" dir="t"/>
          </a:scene3d>
        </p:spPr>
      </p:pic>
      <p:pic>
        <p:nvPicPr>
          <p:cNvPr id="8" name="Picture 7">
            <a:hlinkClick r:id="rId4"/>
            <a:extLst>
              <a:ext uri="{FF2B5EF4-FFF2-40B4-BE49-F238E27FC236}">
                <a16:creationId xmlns="" xmlns:a16="http://schemas.microsoft.com/office/drawing/2014/main" id="{D78BFE9E-91A1-40B2-B91E-34E16BAEAB5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4869" y="1062177"/>
            <a:ext cx="5954710" cy="3336691"/>
          </a:xfrm>
          <a:prstGeom prst="rect">
            <a:avLst/>
          </a:prstGeom>
          <a:scene3d>
            <a:camera prst="perspectiveLeft"/>
            <a:lightRig rig="threePt" dir="t"/>
          </a:scene3d>
        </p:spPr>
      </p:pic>
      <p:pic>
        <p:nvPicPr>
          <p:cNvPr id="10" name="Picture 9">
            <a:hlinkClick r:id="rId6"/>
            <a:extLst>
              <a:ext uri="{FF2B5EF4-FFF2-40B4-BE49-F238E27FC236}">
                <a16:creationId xmlns="" xmlns:a16="http://schemas.microsoft.com/office/drawing/2014/main" id="{4B4996AA-9A5C-4627-ABFF-5F312BFC766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228254" y="3132786"/>
            <a:ext cx="5725702" cy="3538730"/>
          </a:xfrm>
          <a:prstGeom prst="rect">
            <a:avLst/>
          </a:prstGeom>
          <a:scene3d>
            <a:camera prst="perspectiveLeft"/>
            <a:lightRig rig="threePt" dir="t"/>
          </a:scene3d>
        </p:spPr>
      </p:pic>
      <p:pic>
        <p:nvPicPr>
          <p:cNvPr id="11" name="Picture 10">
            <a:hlinkClick r:id="rId8"/>
            <a:extLst>
              <a:ext uri="{FF2B5EF4-FFF2-40B4-BE49-F238E27FC236}">
                <a16:creationId xmlns="" xmlns:a16="http://schemas.microsoft.com/office/drawing/2014/main" id="{82B165D0-C409-4669-9E36-D2FB63835D83}"/>
              </a:ext>
            </a:extLst>
          </p:cNvPr>
          <p:cNvPicPr>
            <a:picLocks noChangeAspect="1"/>
          </p:cNvPicPr>
          <p:nvPr/>
        </p:nvPicPr>
        <p:blipFill>
          <a:blip r:embed="rId9"/>
          <a:stretch>
            <a:fillRect/>
          </a:stretch>
        </p:blipFill>
        <p:spPr>
          <a:xfrm>
            <a:off x="192208" y="3340155"/>
            <a:ext cx="5997371" cy="3303870"/>
          </a:xfrm>
          <a:prstGeom prst="rect">
            <a:avLst/>
          </a:prstGeom>
          <a:scene3d>
            <a:camera prst="perspectiveLeft"/>
            <a:lightRig rig="threePt" dir="t"/>
          </a:scene3d>
        </p:spPr>
      </p:pic>
    </p:spTree>
    <p:extLst>
      <p:ext uri="{BB962C8B-B14F-4D97-AF65-F5344CB8AC3E}">
        <p14:creationId xmlns:p14="http://schemas.microsoft.com/office/powerpoint/2010/main" val="7094487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Modern conference room | Pyronix"/>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86" y="-26484"/>
            <a:ext cx="12185652" cy="6883591"/>
          </a:xfrm>
          <a:prstGeom prst="rect">
            <a:avLst/>
          </a:prstGeom>
          <a:noFill/>
          <a:extLst>
            <a:ext uri="{909E8E84-426E-40DD-AFC4-6F175D3DCCD1}">
              <a14:hiddenFill xmlns:a14="http://schemas.microsoft.com/office/drawing/2010/main">
                <a:solidFill>
                  <a:srgbClr val="FFFFFF"/>
                </a:solidFill>
              </a14:hiddenFill>
            </a:ext>
          </a:extLst>
        </p:spPr>
      </p:pic>
      <p:sp>
        <p:nvSpPr>
          <p:cNvPr id="13" name="Rectangle 12"/>
          <p:cNvSpPr/>
          <p:nvPr/>
        </p:nvSpPr>
        <p:spPr>
          <a:xfrm>
            <a:off x="2821" y="-26484"/>
            <a:ext cx="12185651" cy="6883591"/>
          </a:xfrm>
          <a:prstGeom prst="rect">
            <a:avLst/>
          </a:prstGeom>
          <a:solidFill>
            <a:schemeClr val="tx1">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399" dirty="0"/>
          </a:p>
        </p:txBody>
      </p:sp>
      <p:pic>
        <p:nvPicPr>
          <p:cNvPr id="14" name="Picture 13">
            <a:extLst>
              <a:ext uri="{FF2B5EF4-FFF2-40B4-BE49-F238E27FC236}">
                <a16:creationId xmlns="" xmlns:a16="http://schemas.microsoft.com/office/drawing/2014/main" id="{5CD05779-92C9-4167-9FAF-2640F8D564D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79303" y="57696"/>
            <a:ext cx="716512" cy="707703"/>
          </a:xfrm>
          <a:prstGeom prst="rect">
            <a:avLst/>
          </a:prstGeom>
        </p:spPr>
      </p:pic>
      <p:sp>
        <p:nvSpPr>
          <p:cNvPr id="15" name="Footer Placeholder 45">
            <a:extLst>
              <a:ext uri="{FF2B5EF4-FFF2-40B4-BE49-F238E27FC236}">
                <a16:creationId xmlns="" xmlns:a16="http://schemas.microsoft.com/office/drawing/2014/main" id="{90E33047-DFF5-4690-8905-31E4C115EFDC}"/>
              </a:ext>
            </a:extLst>
          </p:cNvPr>
          <p:cNvSpPr>
            <a:spLocks noGrp="1"/>
          </p:cNvSpPr>
          <p:nvPr>
            <p:ph type="ftr" sz="quarter" idx="11"/>
          </p:nvPr>
        </p:nvSpPr>
        <p:spPr>
          <a:xfrm>
            <a:off x="9909842" y="6471378"/>
            <a:ext cx="2238967" cy="359451"/>
          </a:xfrm>
        </p:spPr>
        <p:txBody>
          <a:bodyPr/>
          <a:lstStyle/>
          <a:p>
            <a:pPr>
              <a:defRPr/>
            </a:pPr>
            <a:r>
              <a:rPr lang="en-US" sz="1400" b="1" dirty="0">
                <a:solidFill>
                  <a:schemeClr val="bg1"/>
                </a:solidFill>
                <a:latin typeface="Calibri" panose="020F0502020204030204"/>
              </a:rPr>
              <a:t>Trainer: Anubhav Oberoy</a:t>
            </a:r>
          </a:p>
        </p:txBody>
      </p:sp>
      <p:sp>
        <p:nvSpPr>
          <p:cNvPr id="16" name="Title 2"/>
          <p:cNvSpPr txBox="1">
            <a:spLocks/>
          </p:cNvSpPr>
          <p:nvPr/>
        </p:nvSpPr>
        <p:spPr>
          <a:xfrm>
            <a:off x="610871" y="275462"/>
            <a:ext cx="10967086" cy="710896"/>
          </a:xfrm>
          <a:prstGeom prst="rect">
            <a:avLst/>
          </a:prstGeom>
        </p:spPr>
        <p:txBody>
          <a:bodyPr vert="horz" lIns="121867" tIns="60933" rIns="121867" bIns="60933" rtlCol="0" anchor="t">
            <a:normAutofit fontScale="92500" lnSpcReduction="10000"/>
          </a:bodyPr>
          <a:lstStyle>
            <a:lvl1pPr algn="l" defTabSz="1218987" rtl="0" eaLnBrk="1" latinLnBrk="0" hangingPunct="1">
              <a:spcBef>
                <a:spcPct val="0"/>
              </a:spcBef>
              <a:buNone/>
              <a:defRPr sz="4400" kern="1200">
                <a:solidFill>
                  <a:schemeClr val="tx1"/>
                </a:solidFill>
                <a:latin typeface="+mj-lt"/>
                <a:ea typeface="+mj-ea"/>
                <a:cs typeface="+mj-cs"/>
              </a:defRPr>
            </a:lvl1pPr>
          </a:lstStyle>
          <a:p>
            <a:r>
              <a:rPr lang="en-IN" sz="4399" dirty="0">
                <a:solidFill>
                  <a:schemeClr val="bg1"/>
                </a:solidFill>
                <a:latin typeface="Cooper Black" panose="0208090404030B020404" pitchFamily="18" charset="0"/>
              </a:rPr>
              <a:t>Agenda – Day 27</a:t>
            </a:r>
            <a:endParaRPr lang="en-IN" sz="4399" dirty="0">
              <a:solidFill>
                <a:schemeClr val="tx2">
                  <a:lumMod val="60000"/>
                  <a:lumOff val="40000"/>
                </a:schemeClr>
              </a:solidFill>
              <a:latin typeface="Cooper Black" panose="0208090404030B020404" pitchFamily="18" charset="0"/>
            </a:endParaRPr>
          </a:p>
        </p:txBody>
      </p:sp>
      <p:sp>
        <p:nvSpPr>
          <p:cNvPr id="17" name="TextBox 16">
            <a:extLst>
              <a:ext uri="{FF2B5EF4-FFF2-40B4-BE49-F238E27FC236}">
                <a16:creationId xmlns="" xmlns:a16="http://schemas.microsoft.com/office/drawing/2014/main" id="{1E8BD2BC-59B0-4D30-97AE-9B4A2D8F7B41}"/>
              </a:ext>
            </a:extLst>
          </p:cNvPr>
          <p:cNvSpPr txBox="1"/>
          <p:nvPr/>
        </p:nvSpPr>
        <p:spPr>
          <a:xfrm>
            <a:off x="737190" y="986357"/>
            <a:ext cx="7962085" cy="1630959"/>
          </a:xfrm>
          <a:prstGeom prst="rect">
            <a:avLst/>
          </a:prstGeom>
          <a:noFill/>
        </p:spPr>
        <p:txBody>
          <a:bodyPr wrap="square" rtlCol="0">
            <a:spAutoFit/>
          </a:bodyPr>
          <a:lstStyle/>
          <a:p>
            <a:pPr marL="133234" indent="-285664">
              <a:buFont typeface="Arial" panose="020B0604020202020204" pitchFamily="34" charset="0"/>
              <a:buChar char="•"/>
            </a:pPr>
            <a:r>
              <a:rPr lang="en-IN" sz="1999" dirty="0">
                <a:solidFill>
                  <a:schemeClr val="bg1"/>
                </a:solidFill>
              </a:rPr>
              <a:t>Local Types/Classes in ABAP with Global Classes</a:t>
            </a:r>
          </a:p>
          <a:p>
            <a:pPr marL="133234" indent="-285664">
              <a:buFont typeface="Arial" panose="020B0604020202020204" pitchFamily="34" charset="0"/>
              <a:buChar char="•"/>
            </a:pPr>
            <a:r>
              <a:rPr lang="en-IN" sz="1999" dirty="0">
                <a:solidFill>
                  <a:schemeClr val="bg1"/>
                </a:solidFill>
              </a:rPr>
              <a:t>Implementing Class Pool Concept</a:t>
            </a:r>
            <a:endParaRPr lang="en-US" sz="2000" dirty="0">
              <a:solidFill>
                <a:schemeClr val="bg1"/>
              </a:solidFill>
            </a:endParaRPr>
          </a:p>
          <a:p>
            <a:pPr marL="342900" indent="-342900">
              <a:buFont typeface="Arial" panose="020B0604020202020204" pitchFamily="34" charset="0"/>
              <a:buChar char="•"/>
            </a:pPr>
            <a:r>
              <a:rPr lang="en-US" sz="2000" dirty="0">
                <a:solidFill>
                  <a:schemeClr val="bg1"/>
                </a:solidFill>
              </a:rPr>
              <a:t>Behavior Definition Introduction</a:t>
            </a:r>
          </a:p>
          <a:p>
            <a:pPr marL="342900" indent="-342900">
              <a:buFont typeface="Arial" panose="020B0604020202020204" pitchFamily="34" charset="0"/>
              <a:buChar char="•"/>
            </a:pPr>
            <a:r>
              <a:rPr lang="en-US" sz="2000" dirty="0">
                <a:solidFill>
                  <a:schemeClr val="bg1"/>
                </a:solidFill>
              </a:rPr>
              <a:t>Create Behavior Definition</a:t>
            </a:r>
          </a:p>
          <a:p>
            <a:pPr marL="342900" indent="-342900">
              <a:buFont typeface="Arial" panose="020B0604020202020204" pitchFamily="34" charset="0"/>
              <a:buChar char="•"/>
            </a:pPr>
            <a:r>
              <a:rPr lang="en-US" sz="2000" dirty="0">
                <a:solidFill>
                  <a:schemeClr val="bg1"/>
                </a:solidFill>
              </a:rPr>
              <a:t>Create Behavior implementation for Unmanaged </a:t>
            </a:r>
            <a:r>
              <a:rPr lang="en-US" sz="2000" dirty="0" smtClean="0">
                <a:solidFill>
                  <a:schemeClr val="bg1"/>
                </a:solidFill>
              </a:rPr>
              <a:t>Scenario</a:t>
            </a:r>
            <a:endParaRPr lang="en-US" sz="2000" dirty="0">
              <a:solidFill>
                <a:schemeClr val="bg1"/>
              </a:solidFill>
            </a:endParaRPr>
          </a:p>
        </p:txBody>
      </p:sp>
    </p:spTree>
    <p:extLst>
      <p:ext uri="{BB962C8B-B14F-4D97-AF65-F5344CB8AC3E}">
        <p14:creationId xmlns:p14="http://schemas.microsoft.com/office/powerpoint/2010/main" val="3788647427"/>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itle 10"/>
          <p:cNvSpPr>
            <a:spLocks noGrp="1"/>
          </p:cNvSpPr>
          <p:nvPr>
            <p:ph type="title"/>
          </p:nvPr>
        </p:nvSpPr>
        <p:spPr>
          <a:xfrm>
            <a:off x="410735" y="188640"/>
            <a:ext cx="10969943" cy="711081"/>
          </a:xfrm>
        </p:spPr>
        <p:txBody>
          <a:bodyPr>
            <a:noAutofit/>
          </a:bodyPr>
          <a:lstStyle/>
          <a:p>
            <a:r>
              <a:rPr lang="en-US" sz="3200" dirty="0">
                <a:latin typeface="Cooper Black" panose="0208090404030B020404" pitchFamily="18" charset="0"/>
              </a:rPr>
              <a:t>Local Types/Classes in ABAP with Global Classes</a:t>
            </a:r>
          </a:p>
        </p:txBody>
      </p:sp>
      <p:pic>
        <p:nvPicPr>
          <p:cNvPr id="93" name="Picture 92">
            <a:extLst>
              <a:ext uri="{FF2B5EF4-FFF2-40B4-BE49-F238E27FC236}">
                <a16:creationId xmlns="" xmlns:a16="http://schemas.microsoft.com/office/drawing/2014/main" id="{5CD05779-92C9-4167-9FAF-2640F8D564D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44" name="Footer Placeholder 45">
            <a:extLst>
              <a:ext uri="{FF2B5EF4-FFF2-40B4-BE49-F238E27FC236}">
                <a16:creationId xmlns="" xmlns:a16="http://schemas.microsoft.com/office/drawing/2014/main" id="{90E33047-DFF5-4690-8905-31E4C115EFDC}"/>
              </a:ext>
            </a:extLst>
          </p:cNvPr>
          <p:cNvSpPr>
            <a:spLocks noGrp="1"/>
          </p:cNvSpPr>
          <p:nvPr>
            <p:ph type="ftr" sz="quarter" idx="11"/>
          </p:nvPr>
        </p:nvSpPr>
        <p:spPr>
          <a:xfrm>
            <a:off x="9910836" y="6472169"/>
            <a:ext cx="2239550" cy="35954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chemeClr val="tx1"/>
                </a:solidFill>
                <a:effectLst/>
                <a:uLnTx/>
                <a:uFillTx/>
                <a:latin typeface="Calibri" panose="020F0502020204030204"/>
              </a:rPr>
              <a:t>Trainer: </a:t>
            </a:r>
            <a:r>
              <a:rPr lang="en-US" sz="1400" b="1" noProof="0" dirty="0">
                <a:solidFill>
                  <a:schemeClr val="tx1"/>
                </a:solidFill>
                <a:latin typeface="Calibri" panose="020F0502020204030204"/>
              </a:rPr>
              <a:t>Anubhav Oberoy</a:t>
            </a:r>
            <a:endParaRPr kumimoji="0" lang="en-US" sz="1400" b="1" i="0" u="none" strike="noStrike" kern="1200" cap="none" spc="0" normalizeH="0" baseline="0" noProof="0" dirty="0">
              <a:ln>
                <a:noFill/>
              </a:ln>
              <a:solidFill>
                <a:schemeClr val="tx1"/>
              </a:solidFill>
              <a:effectLst/>
              <a:uLnTx/>
              <a:uFillTx/>
              <a:latin typeface="Calibri" panose="020F0502020204030204"/>
            </a:endParaRPr>
          </a:p>
        </p:txBody>
      </p:sp>
      <p:sp>
        <p:nvSpPr>
          <p:cNvPr id="6" name="TextBox 5">
            <a:extLst>
              <a:ext uri="{FF2B5EF4-FFF2-40B4-BE49-F238E27FC236}">
                <a16:creationId xmlns="" xmlns:a16="http://schemas.microsoft.com/office/drawing/2014/main" id="{37CE849F-BD64-4DB2-9A0C-B8566C657077}"/>
              </a:ext>
            </a:extLst>
          </p:cNvPr>
          <p:cNvSpPr txBox="1"/>
          <p:nvPr/>
        </p:nvSpPr>
        <p:spPr>
          <a:xfrm>
            <a:off x="410735" y="896527"/>
            <a:ext cx="11142163" cy="3785652"/>
          </a:xfrm>
          <a:prstGeom prst="rect">
            <a:avLst/>
          </a:prstGeom>
          <a:noFill/>
        </p:spPr>
        <p:txBody>
          <a:bodyPr wrap="square" rtlCol="0">
            <a:spAutoFit/>
          </a:bodyPr>
          <a:lstStyle/>
          <a:p>
            <a:r>
              <a:rPr lang="en-US" sz="2000" dirty="0"/>
              <a:t>Local Types for Global Classes -  Within class pools, as in virtually any other ABAP program, data types, local interfaces, and local classes can be defined to ensure a better structure of the implementation of the global class.</a:t>
            </a:r>
          </a:p>
          <a:p>
            <a:pPr marL="457200" indent="-457200">
              <a:buAutoNum type="arabicPeriod"/>
            </a:pPr>
            <a:endParaRPr lang="en-US" sz="2000" dirty="0"/>
          </a:p>
          <a:p>
            <a:pPr marL="457200" indent="-457200">
              <a:buAutoNum type="arabicPeriod"/>
            </a:pPr>
            <a:r>
              <a:rPr lang="en-US" sz="2000" dirty="0"/>
              <a:t>More number of classes will cause confusion and over-modularization increase the complexity of our design</a:t>
            </a:r>
          </a:p>
          <a:p>
            <a:pPr marL="457200" indent="-457200">
              <a:buAutoNum type="arabicPeriod"/>
            </a:pPr>
            <a:r>
              <a:rPr lang="en-US" sz="2000" dirty="0"/>
              <a:t>More number of global classes, will increase the chance of our code being exposed to reports/classes which we may want to use only a private</a:t>
            </a:r>
          </a:p>
          <a:p>
            <a:pPr marL="457200" indent="-457200" algn="just">
              <a:buAutoNum type="arabicPeriod"/>
            </a:pPr>
            <a:r>
              <a:rPr lang="en-US" sz="2000" dirty="0"/>
              <a:t>Allow a modularized way of designing app but still keeping our code in a single contain, a good balance between number of classes v.s modularization.</a:t>
            </a:r>
          </a:p>
          <a:p>
            <a:pPr marL="457200" indent="-457200">
              <a:buAutoNum type="arabicPeriod"/>
            </a:pPr>
            <a:r>
              <a:rPr lang="en-US" sz="2000" dirty="0"/>
              <a:t>At times we need so many classes for different purpose with very limited no of methods. 2 meh. + 20 classes, Create a class pool would be a good options.</a:t>
            </a:r>
            <a:endParaRPr lang="en-IN" sz="2000" dirty="0"/>
          </a:p>
        </p:txBody>
      </p:sp>
    </p:spTree>
    <p:extLst>
      <p:ext uri="{BB962C8B-B14F-4D97-AF65-F5344CB8AC3E}">
        <p14:creationId xmlns:p14="http://schemas.microsoft.com/office/powerpoint/2010/main" val="276560602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1000"/>
                                        <p:tgtEl>
                                          <p:spTgt spid="6">
                                            <p:txEl>
                                              <p:pRg st="0" end="0"/>
                                            </p:txEl>
                                          </p:spTgt>
                                        </p:tgtEl>
                                      </p:cBhvr>
                                    </p:animEffect>
                                    <p:anim calcmode="lin" valueType="num">
                                      <p:cBhvr>
                                        <p:cTn id="8"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6">
                                            <p:txEl>
                                              <p:pRg st="2" end="2"/>
                                            </p:txEl>
                                          </p:spTgt>
                                        </p:tgtEl>
                                        <p:attrNameLst>
                                          <p:attrName>style.visibility</p:attrName>
                                        </p:attrNameLst>
                                      </p:cBhvr>
                                      <p:to>
                                        <p:strVal val="visible"/>
                                      </p:to>
                                    </p:set>
                                    <p:animEffect transition="in" filter="fade">
                                      <p:cBhvr>
                                        <p:cTn id="14" dur="1000"/>
                                        <p:tgtEl>
                                          <p:spTgt spid="6">
                                            <p:txEl>
                                              <p:pRg st="2" end="2"/>
                                            </p:txEl>
                                          </p:spTgt>
                                        </p:tgtEl>
                                      </p:cBhvr>
                                    </p:animEffect>
                                    <p:anim calcmode="lin" valueType="num">
                                      <p:cBhvr>
                                        <p:cTn id="15" dur="1000" fill="hold"/>
                                        <p:tgtEl>
                                          <p:spTgt spid="6">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6">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6">
                                            <p:txEl>
                                              <p:pRg st="3" end="3"/>
                                            </p:txEl>
                                          </p:spTgt>
                                        </p:tgtEl>
                                        <p:attrNameLst>
                                          <p:attrName>style.visibility</p:attrName>
                                        </p:attrNameLst>
                                      </p:cBhvr>
                                      <p:to>
                                        <p:strVal val="visible"/>
                                      </p:to>
                                    </p:set>
                                    <p:animEffect transition="in" filter="fade">
                                      <p:cBhvr>
                                        <p:cTn id="21" dur="1000"/>
                                        <p:tgtEl>
                                          <p:spTgt spid="6">
                                            <p:txEl>
                                              <p:pRg st="3" end="3"/>
                                            </p:txEl>
                                          </p:spTgt>
                                        </p:tgtEl>
                                      </p:cBhvr>
                                    </p:animEffect>
                                    <p:anim calcmode="lin" valueType="num">
                                      <p:cBhvr>
                                        <p:cTn id="22" dur="1000" fill="hold"/>
                                        <p:tgtEl>
                                          <p:spTgt spid="6">
                                            <p:txEl>
                                              <p:pRg st="3" end="3"/>
                                            </p:txEl>
                                          </p:spTgt>
                                        </p:tgtEl>
                                        <p:attrNameLst>
                                          <p:attrName>ppt_x</p:attrName>
                                        </p:attrNameLst>
                                      </p:cBhvr>
                                      <p:tavLst>
                                        <p:tav tm="0">
                                          <p:val>
                                            <p:strVal val="#ppt_x"/>
                                          </p:val>
                                        </p:tav>
                                        <p:tav tm="100000">
                                          <p:val>
                                            <p:strVal val="#ppt_x"/>
                                          </p:val>
                                        </p:tav>
                                      </p:tavLst>
                                    </p:anim>
                                    <p:anim calcmode="lin" valueType="num">
                                      <p:cBhvr>
                                        <p:cTn id="23" dur="1000" fill="hold"/>
                                        <p:tgtEl>
                                          <p:spTgt spid="6">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6">
                                            <p:txEl>
                                              <p:pRg st="4" end="4"/>
                                            </p:txEl>
                                          </p:spTgt>
                                        </p:tgtEl>
                                        <p:attrNameLst>
                                          <p:attrName>style.visibility</p:attrName>
                                        </p:attrNameLst>
                                      </p:cBhvr>
                                      <p:to>
                                        <p:strVal val="visible"/>
                                      </p:to>
                                    </p:set>
                                    <p:animEffect transition="in" filter="fade">
                                      <p:cBhvr>
                                        <p:cTn id="28" dur="1000"/>
                                        <p:tgtEl>
                                          <p:spTgt spid="6">
                                            <p:txEl>
                                              <p:pRg st="4" end="4"/>
                                            </p:txEl>
                                          </p:spTgt>
                                        </p:tgtEl>
                                      </p:cBhvr>
                                    </p:animEffect>
                                    <p:anim calcmode="lin" valueType="num">
                                      <p:cBhvr>
                                        <p:cTn id="29" dur="1000" fill="hold"/>
                                        <p:tgtEl>
                                          <p:spTgt spid="6">
                                            <p:txEl>
                                              <p:pRg st="4" end="4"/>
                                            </p:txEl>
                                          </p:spTgt>
                                        </p:tgtEl>
                                        <p:attrNameLst>
                                          <p:attrName>ppt_x</p:attrName>
                                        </p:attrNameLst>
                                      </p:cBhvr>
                                      <p:tavLst>
                                        <p:tav tm="0">
                                          <p:val>
                                            <p:strVal val="#ppt_x"/>
                                          </p:val>
                                        </p:tav>
                                        <p:tav tm="100000">
                                          <p:val>
                                            <p:strVal val="#ppt_x"/>
                                          </p:val>
                                        </p:tav>
                                      </p:tavLst>
                                    </p:anim>
                                    <p:anim calcmode="lin" valueType="num">
                                      <p:cBhvr>
                                        <p:cTn id="30" dur="1000" fill="hold"/>
                                        <p:tgtEl>
                                          <p:spTgt spid="6">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6">
                                            <p:txEl>
                                              <p:pRg st="5" end="5"/>
                                            </p:txEl>
                                          </p:spTgt>
                                        </p:tgtEl>
                                        <p:attrNameLst>
                                          <p:attrName>style.visibility</p:attrName>
                                        </p:attrNameLst>
                                      </p:cBhvr>
                                      <p:to>
                                        <p:strVal val="visible"/>
                                      </p:to>
                                    </p:set>
                                    <p:animEffect transition="in" filter="fade">
                                      <p:cBhvr>
                                        <p:cTn id="35" dur="1000"/>
                                        <p:tgtEl>
                                          <p:spTgt spid="6">
                                            <p:txEl>
                                              <p:pRg st="5" end="5"/>
                                            </p:txEl>
                                          </p:spTgt>
                                        </p:tgtEl>
                                      </p:cBhvr>
                                    </p:animEffect>
                                    <p:anim calcmode="lin" valueType="num">
                                      <p:cBhvr>
                                        <p:cTn id="36" dur="1000" fill="hold"/>
                                        <p:tgtEl>
                                          <p:spTgt spid="6">
                                            <p:txEl>
                                              <p:pRg st="5" end="5"/>
                                            </p:txEl>
                                          </p:spTgt>
                                        </p:tgtEl>
                                        <p:attrNameLst>
                                          <p:attrName>ppt_x</p:attrName>
                                        </p:attrNameLst>
                                      </p:cBhvr>
                                      <p:tavLst>
                                        <p:tav tm="0">
                                          <p:val>
                                            <p:strVal val="#ppt_x"/>
                                          </p:val>
                                        </p:tav>
                                        <p:tav tm="100000">
                                          <p:val>
                                            <p:strVal val="#ppt_x"/>
                                          </p:val>
                                        </p:tav>
                                      </p:tavLst>
                                    </p:anim>
                                    <p:anim calcmode="lin" valueType="num">
                                      <p:cBhvr>
                                        <p:cTn id="37" dur="1000" fill="hold"/>
                                        <p:tgtEl>
                                          <p:spTgt spid="6">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itle 10"/>
          <p:cNvSpPr>
            <a:spLocks noGrp="1"/>
          </p:cNvSpPr>
          <p:nvPr>
            <p:ph type="title"/>
          </p:nvPr>
        </p:nvSpPr>
        <p:spPr>
          <a:xfrm>
            <a:off x="609441" y="188640"/>
            <a:ext cx="10969943" cy="711081"/>
          </a:xfrm>
        </p:spPr>
        <p:txBody>
          <a:bodyPr>
            <a:noAutofit/>
          </a:bodyPr>
          <a:lstStyle/>
          <a:p>
            <a:r>
              <a:rPr lang="en-US" dirty="0">
                <a:latin typeface="Cooper Black" panose="0208090404030B020404" pitchFamily="18" charset="0"/>
              </a:rPr>
              <a:t>Implementing Class Pool Concept</a:t>
            </a:r>
          </a:p>
        </p:txBody>
      </p:sp>
      <p:pic>
        <p:nvPicPr>
          <p:cNvPr id="93" name="Picture 92">
            <a:extLst>
              <a:ext uri="{FF2B5EF4-FFF2-40B4-BE49-F238E27FC236}">
                <a16:creationId xmlns="" xmlns:a16="http://schemas.microsoft.com/office/drawing/2014/main" id="{5CD05779-92C9-4167-9FAF-2640F8D564D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44" name="Footer Placeholder 45">
            <a:extLst>
              <a:ext uri="{FF2B5EF4-FFF2-40B4-BE49-F238E27FC236}">
                <a16:creationId xmlns="" xmlns:a16="http://schemas.microsoft.com/office/drawing/2014/main" id="{90E33047-DFF5-4690-8905-31E4C115EFDC}"/>
              </a:ext>
            </a:extLst>
          </p:cNvPr>
          <p:cNvSpPr>
            <a:spLocks noGrp="1"/>
          </p:cNvSpPr>
          <p:nvPr>
            <p:ph type="ftr" sz="quarter" idx="11"/>
          </p:nvPr>
        </p:nvSpPr>
        <p:spPr>
          <a:xfrm>
            <a:off x="9910836" y="6472169"/>
            <a:ext cx="2239550" cy="35954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chemeClr val="tx1"/>
                </a:solidFill>
                <a:effectLst/>
                <a:uLnTx/>
                <a:uFillTx/>
                <a:latin typeface="Calibri" panose="020F0502020204030204"/>
              </a:rPr>
              <a:t>Trainer: </a:t>
            </a:r>
            <a:r>
              <a:rPr lang="en-US" sz="1400" b="1" noProof="0" dirty="0">
                <a:solidFill>
                  <a:schemeClr val="tx1"/>
                </a:solidFill>
                <a:latin typeface="Calibri" panose="020F0502020204030204"/>
              </a:rPr>
              <a:t>Anubhav Oberoy</a:t>
            </a:r>
            <a:endParaRPr kumimoji="0" lang="en-US" sz="1400" b="1" i="0" u="none" strike="noStrike" kern="1200" cap="none" spc="0" normalizeH="0" baseline="0" noProof="0" dirty="0">
              <a:ln>
                <a:noFill/>
              </a:ln>
              <a:solidFill>
                <a:schemeClr val="tx1"/>
              </a:solidFill>
              <a:effectLst/>
              <a:uLnTx/>
              <a:uFillTx/>
              <a:latin typeface="Calibri" panose="020F0502020204030204"/>
            </a:endParaRPr>
          </a:p>
        </p:txBody>
      </p:sp>
      <p:pic>
        <p:nvPicPr>
          <p:cNvPr id="3" name="Picture 2"/>
          <p:cNvPicPr>
            <a:picLocks noChangeAspect="1"/>
          </p:cNvPicPr>
          <p:nvPr/>
        </p:nvPicPr>
        <p:blipFill>
          <a:blip r:embed="rId3"/>
          <a:stretch>
            <a:fillRect/>
          </a:stretch>
        </p:blipFill>
        <p:spPr>
          <a:xfrm>
            <a:off x="909836" y="1203542"/>
            <a:ext cx="4533333" cy="3600000"/>
          </a:xfrm>
          <a:prstGeom prst="rect">
            <a:avLst/>
          </a:prstGeom>
        </p:spPr>
      </p:pic>
      <p:cxnSp>
        <p:nvCxnSpPr>
          <p:cNvPr id="15" name="Straight Connector 14"/>
          <p:cNvCxnSpPr/>
          <p:nvPr/>
        </p:nvCxnSpPr>
        <p:spPr>
          <a:xfrm>
            <a:off x="3358108" y="4803542"/>
            <a:ext cx="0" cy="353650"/>
          </a:xfrm>
          <a:prstGeom prst="line">
            <a:avLst/>
          </a:prstGeom>
          <a:ln>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17" name="Elbow Connector 16"/>
          <p:cNvCxnSpPr/>
          <p:nvPr/>
        </p:nvCxnSpPr>
        <p:spPr>
          <a:xfrm flipV="1">
            <a:off x="3355654" y="5156200"/>
            <a:ext cx="3017520" cy="992"/>
          </a:xfrm>
          <a:prstGeom prst="bentConnector3">
            <a:avLst/>
          </a:prstGeom>
          <a:ln>
            <a:solidFill>
              <a:srgbClr val="0070C0"/>
            </a:solidFill>
            <a:tailEnd type="triangle"/>
          </a:ln>
        </p:spPr>
        <p:style>
          <a:lnRef idx="1">
            <a:schemeClr val="accent1"/>
          </a:lnRef>
          <a:fillRef idx="0">
            <a:schemeClr val="accent1"/>
          </a:fillRef>
          <a:effectRef idx="0">
            <a:schemeClr val="accent1"/>
          </a:effectRef>
          <a:fontRef idx="minor">
            <a:schemeClr val="tx1"/>
          </a:fontRef>
        </p:style>
      </p:cxnSp>
      <p:pic>
        <p:nvPicPr>
          <p:cNvPr id="21" name="Picture 20"/>
          <p:cNvPicPr>
            <a:picLocks noChangeAspect="1"/>
          </p:cNvPicPr>
          <p:nvPr/>
        </p:nvPicPr>
        <p:blipFill>
          <a:blip r:embed="rId4"/>
          <a:stretch>
            <a:fillRect/>
          </a:stretch>
        </p:blipFill>
        <p:spPr>
          <a:xfrm>
            <a:off x="6388100" y="942648"/>
            <a:ext cx="4315572" cy="5078640"/>
          </a:xfrm>
          <a:prstGeom prst="rect">
            <a:avLst/>
          </a:prstGeom>
        </p:spPr>
      </p:pic>
      <p:sp>
        <p:nvSpPr>
          <p:cNvPr id="25" name="TextBox 186">
            <a:extLst>
              <a:ext uri="{FF2B5EF4-FFF2-40B4-BE49-F238E27FC236}">
                <a16:creationId xmlns="" xmlns:a16="http://schemas.microsoft.com/office/drawing/2014/main" id="{B4020C96-DCDC-4B12-8888-3A35D1609CCC}"/>
              </a:ext>
            </a:extLst>
          </p:cNvPr>
          <p:cNvSpPr txBox="1"/>
          <p:nvPr/>
        </p:nvSpPr>
        <p:spPr>
          <a:xfrm>
            <a:off x="2001077" y="4869160"/>
            <a:ext cx="1501047" cy="369332"/>
          </a:xfrm>
          <a:prstGeom prst="rect">
            <a:avLst/>
          </a:prstGeom>
          <a:noFill/>
        </p:spPr>
        <p:txBody>
          <a:bodyPr wrap="square" rtlCol="0" anchor="b">
            <a:spAutoFit/>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r>
              <a:rPr lang="en-US" sz="1800" kern="0" dirty="0">
                <a:cs typeface="Arial" pitchFamily="34" charset="0"/>
              </a:rPr>
              <a:t>Global Class</a:t>
            </a:r>
          </a:p>
        </p:txBody>
      </p:sp>
      <p:sp>
        <p:nvSpPr>
          <p:cNvPr id="26" name="TextBox 186">
            <a:extLst>
              <a:ext uri="{FF2B5EF4-FFF2-40B4-BE49-F238E27FC236}">
                <a16:creationId xmlns="" xmlns:a16="http://schemas.microsoft.com/office/drawing/2014/main" id="{B4020C96-DCDC-4B12-8888-3A35D1609CCC}"/>
              </a:ext>
            </a:extLst>
          </p:cNvPr>
          <p:cNvSpPr txBox="1"/>
          <p:nvPr/>
        </p:nvSpPr>
        <p:spPr>
          <a:xfrm>
            <a:off x="7545693" y="6021288"/>
            <a:ext cx="2005103" cy="369332"/>
          </a:xfrm>
          <a:prstGeom prst="rect">
            <a:avLst/>
          </a:prstGeom>
          <a:noFill/>
        </p:spPr>
        <p:txBody>
          <a:bodyPr wrap="square" rtlCol="0" anchor="b">
            <a:spAutoFit/>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r>
              <a:rPr lang="en-US" sz="1800" kern="0" dirty="0">
                <a:cs typeface="Arial" pitchFamily="34" charset="0"/>
              </a:rPr>
              <a:t>Local Types/Class</a:t>
            </a:r>
          </a:p>
        </p:txBody>
      </p:sp>
      <p:sp>
        <p:nvSpPr>
          <p:cNvPr id="27" name="TextBox 186">
            <a:extLst>
              <a:ext uri="{FF2B5EF4-FFF2-40B4-BE49-F238E27FC236}">
                <a16:creationId xmlns="" xmlns:a16="http://schemas.microsoft.com/office/drawing/2014/main" id="{B4020C96-DCDC-4B12-8888-3A35D1609CCC}"/>
              </a:ext>
            </a:extLst>
          </p:cNvPr>
          <p:cNvSpPr txBox="1"/>
          <p:nvPr/>
        </p:nvSpPr>
        <p:spPr>
          <a:xfrm>
            <a:off x="909836" y="5601434"/>
            <a:ext cx="2088232" cy="707886"/>
          </a:xfrm>
          <a:prstGeom prst="rect">
            <a:avLst/>
          </a:prstGeom>
          <a:noFill/>
        </p:spPr>
        <p:txBody>
          <a:bodyPr wrap="square" rtlCol="0" anchor="b">
            <a:spAutoFit/>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r>
              <a:rPr lang="en-US" sz="2000" kern="0" dirty="0">
                <a:cs typeface="Arial" pitchFamily="34" charset="0"/>
              </a:rPr>
              <a:t>Exercise </a:t>
            </a:r>
          </a:p>
          <a:p>
            <a:r>
              <a:rPr lang="en-US" sz="2000" kern="0" dirty="0">
                <a:cs typeface="Arial" pitchFamily="34" charset="0"/>
                <a:hlinkClick r:id="rId5"/>
              </a:rPr>
              <a:t>Class Pool Code</a:t>
            </a:r>
            <a:endParaRPr lang="en-US" sz="2000" kern="0" dirty="0">
              <a:cs typeface="Arial" pitchFamily="34" charset="0"/>
            </a:endParaRPr>
          </a:p>
        </p:txBody>
      </p:sp>
      <p:cxnSp>
        <p:nvCxnSpPr>
          <p:cNvPr id="4" name="Straight Connector 3"/>
          <p:cNvCxnSpPr/>
          <p:nvPr/>
        </p:nvCxnSpPr>
        <p:spPr>
          <a:xfrm>
            <a:off x="909836" y="5526524"/>
            <a:ext cx="4533333"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52452574"/>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itle 10"/>
          <p:cNvSpPr>
            <a:spLocks noGrp="1"/>
          </p:cNvSpPr>
          <p:nvPr>
            <p:ph type="title"/>
          </p:nvPr>
        </p:nvSpPr>
        <p:spPr>
          <a:xfrm>
            <a:off x="410735" y="232046"/>
            <a:ext cx="10969943" cy="711081"/>
          </a:xfrm>
        </p:spPr>
        <p:txBody>
          <a:bodyPr>
            <a:noAutofit/>
          </a:bodyPr>
          <a:lstStyle/>
          <a:p>
            <a:r>
              <a:rPr lang="en-US" dirty="0">
                <a:latin typeface="Cooper Black" panose="0208090404030B020404" pitchFamily="18" charset="0"/>
              </a:rPr>
              <a:t>Un-managed Implementation</a:t>
            </a:r>
            <a:endParaRPr lang="en-IN" dirty="0">
              <a:latin typeface="Cooper Black" panose="0208090404030B020404" pitchFamily="18" charset="0"/>
            </a:endParaRPr>
          </a:p>
        </p:txBody>
      </p:sp>
      <p:pic>
        <p:nvPicPr>
          <p:cNvPr id="93" name="Picture 92">
            <a:extLst>
              <a:ext uri="{FF2B5EF4-FFF2-40B4-BE49-F238E27FC236}">
                <a16:creationId xmlns="" xmlns:a16="http://schemas.microsoft.com/office/drawing/2014/main" id="{5CD05779-92C9-4167-9FAF-2640F8D564D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44" name="Footer Placeholder 45">
            <a:extLst>
              <a:ext uri="{FF2B5EF4-FFF2-40B4-BE49-F238E27FC236}">
                <a16:creationId xmlns="" xmlns:a16="http://schemas.microsoft.com/office/drawing/2014/main" id="{90E33047-DFF5-4690-8905-31E4C115EFDC}"/>
              </a:ext>
            </a:extLst>
          </p:cNvPr>
          <p:cNvSpPr>
            <a:spLocks noGrp="1"/>
          </p:cNvSpPr>
          <p:nvPr>
            <p:ph type="ftr" sz="quarter" idx="11"/>
          </p:nvPr>
        </p:nvSpPr>
        <p:spPr>
          <a:xfrm>
            <a:off x="9903534" y="6453831"/>
            <a:ext cx="2239550" cy="35954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prstClr val="black"/>
                </a:solidFill>
                <a:effectLst/>
                <a:uLnTx/>
                <a:uFillTx/>
                <a:latin typeface="Calibri" panose="020F0502020204030204"/>
                <a:ea typeface="+mn-ea"/>
                <a:cs typeface="+mn-cs"/>
              </a:rPr>
              <a:t>Trainer: Anubhav Oberoy</a:t>
            </a:r>
          </a:p>
        </p:txBody>
      </p:sp>
      <p:sp>
        <p:nvSpPr>
          <p:cNvPr id="7" name="Rectangle 6"/>
          <p:cNvSpPr/>
          <p:nvPr/>
        </p:nvSpPr>
        <p:spPr>
          <a:xfrm>
            <a:off x="410735" y="1121550"/>
            <a:ext cx="11245611" cy="2000548"/>
          </a:xfrm>
          <a:prstGeom prst="rect">
            <a:avLst/>
          </a:prstGeom>
        </p:spPr>
        <p:txBody>
          <a:bodyPr wrap="square">
            <a:spAutoFit/>
          </a:bodyPr>
          <a:lstStyle/>
          <a:p>
            <a:r>
              <a:rPr lang="en-US" sz="1800" dirty="0"/>
              <a:t>The scenario described below focuses on an </a:t>
            </a:r>
            <a:r>
              <a:rPr lang="en-US" sz="1800" b="1" dirty="0"/>
              <a:t>unmanaged</a:t>
            </a:r>
            <a:r>
              <a:rPr lang="en-US" sz="1800" dirty="0"/>
              <a:t> implementation type of a business object provider in the context of the ABAP RESTful programming model.</a:t>
            </a:r>
          </a:p>
          <a:p>
            <a:endParaRPr lang="en-US" sz="1800" dirty="0"/>
          </a:p>
          <a:p>
            <a:r>
              <a:rPr lang="en-US" sz="1800" dirty="0"/>
              <a:t>For the </a:t>
            </a:r>
            <a:r>
              <a:rPr lang="en-US" sz="1800" b="1" dirty="0"/>
              <a:t>unmanaged</a:t>
            </a:r>
            <a:r>
              <a:rPr lang="en-US" sz="1800" dirty="0"/>
              <a:t> implementation type, the application developer must implement essential components of the REST contract itself. In this case, all required operations (create, update, delete, or any application-specific actions) must be specified in the corresponding behavior definition before they are manually implemented in ABAP.</a:t>
            </a:r>
          </a:p>
          <a:p>
            <a:pPr marR="0" lvl="0" algn="just" defTabSz="1218987" rtl="0" eaLnBrk="1" fontAlgn="auto" latinLnBrk="0" hangingPunct="1">
              <a:lnSpc>
                <a:spcPct val="100000"/>
              </a:lnSpc>
              <a:spcBef>
                <a:spcPts val="0"/>
              </a:spcBef>
              <a:spcAft>
                <a:spcPts val="0"/>
              </a:spcAft>
              <a:buClrTx/>
              <a:buSzTx/>
              <a:tabLst/>
              <a:defRPr/>
            </a:pPr>
            <a:endParaRPr kumimoji="0" lang="en-IN" sz="1400" b="1" i="0" u="none" strike="noStrike" kern="1200" cap="none" spc="0" normalizeH="0" baseline="0" noProof="0" dirty="0">
              <a:ln>
                <a:noFill/>
              </a:ln>
              <a:solidFill>
                <a:prstClr val="black"/>
              </a:solidFill>
              <a:effectLst/>
              <a:uLnTx/>
              <a:uFillTx/>
              <a:latin typeface="Calibri"/>
              <a:ea typeface="+mn-ea"/>
              <a:cs typeface="+mn-cs"/>
            </a:endParaRPr>
          </a:p>
        </p:txBody>
      </p:sp>
      <p:pic>
        <p:nvPicPr>
          <p:cNvPr id="3" name="Picture 2">
            <a:extLst>
              <a:ext uri="{FF2B5EF4-FFF2-40B4-BE49-F238E27FC236}">
                <a16:creationId xmlns="" xmlns:a16="http://schemas.microsoft.com/office/drawing/2014/main" id="{ED5E9ED7-6262-4897-BF0A-64A7DD358726}"/>
              </a:ext>
            </a:extLst>
          </p:cNvPr>
          <p:cNvPicPr>
            <a:picLocks noChangeAspect="1"/>
          </p:cNvPicPr>
          <p:nvPr/>
        </p:nvPicPr>
        <p:blipFill>
          <a:blip r:embed="rId3"/>
          <a:stretch>
            <a:fillRect/>
          </a:stretch>
        </p:blipFill>
        <p:spPr>
          <a:xfrm>
            <a:off x="7323176" y="3267890"/>
            <a:ext cx="3700133" cy="2682997"/>
          </a:xfrm>
          <a:prstGeom prst="rect">
            <a:avLst/>
          </a:prstGeom>
        </p:spPr>
      </p:pic>
      <p:sp>
        <p:nvSpPr>
          <p:cNvPr id="21" name="Rectangle 20">
            <a:extLst>
              <a:ext uri="{FF2B5EF4-FFF2-40B4-BE49-F238E27FC236}">
                <a16:creationId xmlns="" xmlns:a16="http://schemas.microsoft.com/office/drawing/2014/main" id="{8E05D35A-C46E-43F0-BC39-060C8DDA30F0}"/>
              </a:ext>
            </a:extLst>
          </p:cNvPr>
          <p:cNvSpPr/>
          <p:nvPr/>
        </p:nvSpPr>
        <p:spPr>
          <a:xfrm>
            <a:off x="410735" y="3134215"/>
            <a:ext cx="6092825" cy="1754326"/>
          </a:xfrm>
          <a:prstGeom prst="rect">
            <a:avLst/>
          </a:prstGeom>
        </p:spPr>
        <p:txBody>
          <a:bodyPr>
            <a:spAutoFit/>
          </a:bodyPr>
          <a:lstStyle/>
          <a:p>
            <a:pPr algn="just"/>
            <a:r>
              <a:rPr lang="en-US" sz="1800" dirty="0"/>
              <a:t>The figure below shows the relationships between the travel, agency and customer entities where the travel entity represents the root of the data model. Additional entities for currencies (I_Currency) and countries (I_Country) are generally available in your system and are included in our data model using associations.</a:t>
            </a:r>
          </a:p>
        </p:txBody>
      </p:sp>
    </p:spTree>
    <p:extLst>
      <p:ext uri="{BB962C8B-B14F-4D97-AF65-F5344CB8AC3E}">
        <p14:creationId xmlns:p14="http://schemas.microsoft.com/office/powerpoint/2010/main" val="16130096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1000"/>
                                        <p:tgtEl>
                                          <p:spTgt spid="7">
                                            <p:txEl>
                                              <p:pRg st="0" end="0"/>
                                            </p:txEl>
                                          </p:spTgt>
                                        </p:tgtEl>
                                      </p:cBhvr>
                                    </p:animEffect>
                                    <p:anim calcmode="lin" valueType="num">
                                      <p:cBhvr>
                                        <p:cTn id="8"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nodeType="clickEffect">
                                  <p:stCondLst>
                                    <p:cond delay="0"/>
                                  </p:stCondLst>
                                  <p:childTnLst>
                                    <p:set>
                                      <p:cBhvr>
                                        <p:cTn id="13" dur="1" fill="hold">
                                          <p:stCondLst>
                                            <p:cond delay="0"/>
                                          </p:stCondLst>
                                        </p:cTn>
                                        <p:tgtEl>
                                          <p:spTgt spid="7">
                                            <p:txEl>
                                              <p:pRg st="2" end="2"/>
                                            </p:txEl>
                                          </p:spTgt>
                                        </p:tgtEl>
                                        <p:attrNameLst>
                                          <p:attrName>style.visibility</p:attrName>
                                        </p:attrNameLst>
                                      </p:cBhvr>
                                      <p:to>
                                        <p:strVal val="visible"/>
                                      </p:to>
                                    </p:set>
                                    <p:anim calcmode="lin" valueType="num">
                                      <p:cBhvr additive="base">
                                        <p:cTn id="14" dur="500" fill="hold"/>
                                        <p:tgtEl>
                                          <p:spTgt spid="7">
                                            <p:txEl>
                                              <p:pRg st="2" end="2"/>
                                            </p:txEl>
                                          </p:spTgt>
                                        </p:tgtEl>
                                        <p:attrNameLst>
                                          <p:attrName>ppt_x</p:attrName>
                                        </p:attrNameLst>
                                      </p:cBhvr>
                                      <p:tavLst>
                                        <p:tav tm="0">
                                          <p:val>
                                            <p:strVal val="#ppt_x"/>
                                          </p:val>
                                        </p:tav>
                                        <p:tav tm="100000">
                                          <p:val>
                                            <p:strVal val="#ppt_x"/>
                                          </p:val>
                                        </p:tav>
                                      </p:tavLst>
                                    </p:anim>
                                    <p:anim calcmode="lin" valueType="num">
                                      <p:cBhvr additive="base">
                                        <p:cTn id="15" dur="500" fill="hold"/>
                                        <p:tgtEl>
                                          <p:spTgt spid="7">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grpId="0" nodeType="clickEffect">
                                  <p:stCondLst>
                                    <p:cond delay="0"/>
                                  </p:stCondLst>
                                  <p:childTnLst>
                                    <p:set>
                                      <p:cBhvr>
                                        <p:cTn id="19" dur="1" fill="hold">
                                          <p:stCondLst>
                                            <p:cond delay="0"/>
                                          </p:stCondLst>
                                        </p:cTn>
                                        <p:tgtEl>
                                          <p:spTgt spid="21"/>
                                        </p:tgtEl>
                                        <p:attrNameLst>
                                          <p:attrName>style.visibility</p:attrName>
                                        </p:attrNameLst>
                                      </p:cBhvr>
                                      <p:to>
                                        <p:strVal val="visible"/>
                                      </p:to>
                                    </p:set>
                                    <p:anim calcmode="lin" valueType="num">
                                      <p:cBhvr additive="base">
                                        <p:cTn id="20" dur="500" fill="hold"/>
                                        <p:tgtEl>
                                          <p:spTgt spid="21"/>
                                        </p:tgtEl>
                                        <p:attrNameLst>
                                          <p:attrName>ppt_x</p:attrName>
                                        </p:attrNameLst>
                                      </p:cBhvr>
                                      <p:tavLst>
                                        <p:tav tm="0">
                                          <p:val>
                                            <p:strVal val="#ppt_x"/>
                                          </p:val>
                                        </p:tav>
                                        <p:tav tm="100000">
                                          <p:val>
                                            <p:strVal val="#ppt_x"/>
                                          </p:val>
                                        </p:tav>
                                      </p:tavLst>
                                    </p:anim>
                                    <p:anim calcmode="lin" valueType="num">
                                      <p:cBhvr additive="base">
                                        <p:cTn id="21" dur="500" fill="hold"/>
                                        <p:tgtEl>
                                          <p:spTgt spid="21"/>
                                        </p:tgtEl>
                                        <p:attrNameLst>
                                          <p:attrName>ppt_y</p:attrName>
                                        </p:attrNameLst>
                                      </p:cBhvr>
                                      <p:tavLst>
                                        <p:tav tm="0">
                                          <p:val>
                                            <p:strVal val="1+#ppt_h/2"/>
                                          </p:val>
                                        </p:tav>
                                        <p:tav tm="100000">
                                          <p:val>
                                            <p:strVal val="#ppt_y"/>
                                          </p:val>
                                        </p:tav>
                                      </p:tavLst>
                                    </p:anim>
                                  </p:childTnLst>
                                </p:cTn>
                              </p:par>
                              <p:par>
                                <p:cTn id="22" presetID="2" presetClass="entr" presetSubtype="4" fill="hold" nodeType="withEffect">
                                  <p:stCondLst>
                                    <p:cond delay="0"/>
                                  </p:stCondLst>
                                  <p:childTnLst>
                                    <p:set>
                                      <p:cBhvr>
                                        <p:cTn id="23" dur="1" fill="hold">
                                          <p:stCondLst>
                                            <p:cond delay="0"/>
                                          </p:stCondLst>
                                        </p:cTn>
                                        <p:tgtEl>
                                          <p:spTgt spid="3"/>
                                        </p:tgtEl>
                                        <p:attrNameLst>
                                          <p:attrName>style.visibility</p:attrName>
                                        </p:attrNameLst>
                                      </p:cBhvr>
                                      <p:to>
                                        <p:strVal val="visible"/>
                                      </p:to>
                                    </p:set>
                                    <p:anim calcmode="lin" valueType="num">
                                      <p:cBhvr additive="base">
                                        <p:cTn id="24" dur="500" fill="hold"/>
                                        <p:tgtEl>
                                          <p:spTgt spid="3"/>
                                        </p:tgtEl>
                                        <p:attrNameLst>
                                          <p:attrName>ppt_x</p:attrName>
                                        </p:attrNameLst>
                                      </p:cBhvr>
                                      <p:tavLst>
                                        <p:tav tm="0">
                                          <p:val>
                                            <p:strVal val="#ppt_x"/>
                                          </p:val>
                                        </p:tav>
                                        <p:tav tm="100000">
                                          <p:val>
                                            <p:strVal val="#ppt_x"/>
                                          </p:val>
                                        </p:tav>
                                      </p:tavLst>
                                    </p:anim>
                                    <p:anim calcmode="lin" valueType="num">
                                      <p:cBhvr additive="base">
                                        <p:cTn id="2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itle 10"/>
          <p:cNvSpPr>
            <a:spLocks noGrp="1"/>
          </p:cNvSpPr>
          <p:nvPr>
            <p:ph type="title"/>
          </p:nvPr>
        </p:nvSpPr>
        <p:spPr>
          <a:xfrm>
            <a:off x="91448" y="51846"/>
            <a:ext cx="10969943" cy="711081"/>
          </a:xfrm>
        </p:spPr>
        <p:txBody>
          <a:bodyPr>
            <a:noAutofit/>
          </a:bodyPr>
          <a:lstStyle/>
          <a:p>
            <a:r>
              <a:rPr lang="en-US" dirty="0">
                <a:latin typeface="Cooper Black" panose="0208090404030B020404" pitchFamily="18" charset="0"/>
              </a:rPr>
              <a:t>Behavior Definition </a:t>
            </a:r>
            <a:r>
              <a:rPr lang="en-IN" dirty="0">
                <a:latin typeface="Cooper Black" panose="0208090404030B020404" pitchFamily="18" charset="0"/>
              </a:rPr>
              <a:t> </a:t>
            </a:r>
          </a:p>
        </p:txBody>
      </p:sp>
      <p:pic>
        <p:nvPicPr>
          <p:cNvPr id="93" name="Picture 92">
            <a:extLst>
              <a:ext uri="{FF2B5EF4-FFF2-40B4-BE49-F238E27FC236}">
                <a16:creationId xmlns="" xmlns:a16="http://schemas.microsoft.com/office/drawing/2014/main" id="{5CD05779-92C9-4167-9FAF-2640F8D564D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44" name="Footer Placeholder 45">
            <a:extLst>
              <a:ext uri="{FF2B5EF4-FFF2-40B4-BE49-F238E27FC236}">
                <a16:creationId xmlns="" xmlns:a16="http://schemas.microsoft.com/office/drawing/2014/main" id="{90E33047-DFF5-4690-8905-31E4C115EFDC}"/>
              </a:ext>
            </a:extLst>
          </p:cNvPr>
          <p:cNvSpPr>
            <a:spLocks noGrp="1"/>
          </p:cNvSpPr>
          <p:nvPr>
            <p:ph type="ftr" sz="quarter" idx="11"/>
          </p:nvPr>
        </p:nvSpPr>
        <p:spPr>
          <a:xfrm>
            <a:off x="9903534" y="6453831"/>
            <a:ext cx="2239550" cy="35954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chemeClr val="tx1"/>
                </a:solidFill>
                <a:effectLst/>
                <a:uLnTx/>
                <a:uFillTx/>
                <a:latin typeface="Calibri" panose="020F0502020204030204"/>
              </a:rPr>
              <a:t>Trainer: </a:t>
            </a:r>
            <a:r>
              <a:rPr lang="en-US" sz="1400" b="1" noProof="0" dirty="0">
                <a:solidFill>
                  <a:schemeClr val="tx1"/>
                </a:solidFill>
                <a:latin typeface="Calibri" panose="020F0502020204030204"/>
              </a:rPr>
              <a:t>Anubhav Oberoy</a:t>
            </a:r>
            <a:endParaRPr kumimoji="0" lang="en-US" sz="1400" b="1" i="0" u="none" strike="noStrike" kern="1200" cap="none" spc="0" normalizeH="0" baseline="0" noProof="0" dirty="0">
              <a:ln>
                <a:noFill/>
              </a:ln>
              <a:solidFill>
                <a:schemeClr val="tx1"/>
              </a:solidFill>
              <a:effectLst/>
              <a:uLnTx/>
              <a:uFillTx/>
              <a:latin typeface="Calibri" panose="020F0502020204030204"/>
            </a:endParaRPr>
          </a:p>
        </p:txBody>
      </p:sp>
      <p:sp>
        <p:nvSpPr>
          <p:cNvPr id="7" name="Rectangle 6"/>
          <p:cNvSpPr/>
          <p:nvPr/>
        </p:nvSpPr>
        <p:spPr>
          <a:xfrm>
            <a:off x="91449" y="818302"/>
            <a:ext cx="7645211" cy="5355312"/>
          </a:xfrm>
          <a:prstGeom prst="rect">
            <a:avLst/>
          </a:prstGeom>
        </p:spPr>
        <p:txBody>
          <a:bodyPr wrap="square">
            <a:spAutoFit/>
          </a:bodyPr>
          <a:lstStyle/>
          <a:p>
            <a:pPr marL="342900" indent="-342900" algn="just">
              <a:buFont typeface="Arial" panose="020B0604020202020204" pitchFamily="34" charset="0"/>
              <a:buChar char="•"/>
            </a:pPr>
            <a:r>
              <a:rPr lang="en-US" sz="1800" dirty="0"/>
              <a:t>A business object behavior definition (behavior definition for short) is an ABAP Repository object that describes the behavior of a business object in the context of the ABAP RESTful programming model.</a:t>
            </a:r>
          </a:p>
          <a:p>
            <a:pPr marL="342900" indent="-342900" algn="just">
              <a:buFont typeface="Arial" panose="020B0604020202020204" pitchFamily="34" charset="0"/>
              <a:buChar char="•"/>
            </a:pPr>
            <a:r>
              <a:rPr lang="en-US" sz="1800" dirty="0"/>
              <a:t>A behavior definition is defined using the Behavior Definition Language (BDL) and comprises capabilities and modelling aspects of the business object node or nodes, for example the supported operations (such as create, update, and delete actions) or the definition of lock dependencies between the parent and child nodes.</a:t>
            </a:r>
          </a:p>
          <a:p>
            <a:pPr marL="342900" indent="-342900" algn="just">
              <a:buFont typeface="Arial" panose="020B0604020202020204" pitchFamily="34" charset="0"/>
              <a:buChar char="•"/>
            </a:pPr>
            <a:r>
              <a:rPr lang="en-US" sz="1800" dirty="0"/>
              <a:t>A behavior definition always refers to a CDS data model. This reference results from the name equality with the root entity. This means that a CDS data model must always exist before the behavior definition is created.</a:t>
            </a:r>
          </a:p>
          <a:p>
            <a:pPr marL="342900" indent="-342900" algn="just">
              <a:buFont typeface="Arial" panose="020B0604020202020204" pitchFamily="34" charset="0"/>
              <a:buChar char="•"/>
            </a:pPr>
            <a:r>
              <a:rPr lang="en-US" sz="1800" dirty="0"/>
              <a:t>A behavior definition relies directly on the CDS root entity.</a:t>
            </a:r>
          </a:p>
          <a:p>
            <a:pPr marL="342900" indent="-342900" algn="just">
              <a:buFont typeface="Arial" panose="020B0604020202020204" pitchFamily="34" charset="0"/>
              <a:buChar char="•"/>
            </a:pPr>
            <a:r>
              <a:rPr lang="en-US" sz="1800" dirty="0"/>
              <a:t>One behavior definition refers exactly to one root entity and one CDS root entity has a maximum of one behavior definition (a 0..1 relationship), which also handles all associated (child) entities.</a:t>
            </a:r>
          </a:p>
          <a:p>
            <a:pPr marL="342900" indent="-342900" algn="just">
              <a:buFont typeface="Arial" panose="020B0604020202020204" pitchFamily="34" charset="0"/>
              <a:buChar char="•"/>
            </a:pPr>
            <a:r>
              <a:rPr lang="en-US" sz="1800" dirty="0"/>
              <a:t>The implementation of a behavior definition can be done in a single ABAP class (behavior pool) or can be split between an arbitrary set of ABAP classes (behavior pools). You can assign any number of behavior pools to a behavior definition (a 1: n relationship).</a:t>
            </a:r>
            <a:endParaRPr lang="en-IN" sz="1800" b="1" dirty="0"/>
          </a:p>
        </p:txBody>
      </p:sp>
      <p:pic>
        <p:nvPicPr>
          <p:cNvPr id="2" name="Picture 1">
            <a:extLst>
              <a:ext uri="{FF2B5EF4-FFF2-40B4-BE49-F238E27FC236}">
                <a16:creationId xmlns="" xmlns:a16="http://schemas.microsoft.com/office/drawing/2014/main" id="{B4F0DFAA-E576-455B-A796-6995808877F7}"/>
              </a:ext>
            </a:extLst>
          </p:cNvPr>
          <p:cNvPicPr>
            <a:picLocks noChangeAspect="1"/>
          </p:cNvPicPr>
          <p:nvPr/>
        </p:nvPicPr>
        <p:blipFill>
          <a:blip r:embed="rId3"/>
          <a:stretch>
            <a:fillRect/>
          </a:stretch>
        </p:blipFill>
        <p:spPr>
          <a:xfrm>
            <a:off x="7736660" y="952285"/>
            <a:ext cx="4262407" cy="4953429"/>
          </a:xfrm>
          <a:prstGeom prst="rect">
            <a:avLst/>
          </a:prstGeom>
          <a:ln w="38100" cap="sq">
            <a:solidFill>
              <a:srgbClr val="FFC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04134511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barn(inVertical)">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7">
                                            <p:txEl>
                                              <p:pRg st="1" end="1"/>
                                            </p:txEl>
                                          </p:spTgt>
                                        </p:tgtEl>
                                        <p:attrNameLst>
                                          <p:attrName>style.visibility</p:attrName>
                                        </p:attrNameLst>
                                      </p:cBhvr>
                                      <p:to>
                                        <p:strVal val="visible"/>
                                      </p:to>
                                    </p:set>
                                    <p:animEffect transition="in" filter="barn(inVertical)">
                                      <p:cBhvr>
                                        <p:cTn id="12" dur="500"/>
                                        <p:tgtEl>
                                          <p:spTgt spid="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7">
                                            <p:txEl>
                                              <p:pRg st="2" end="2"/>
                                            </p:txEl>
                                          </p:spTgt>
                                        </p:tgtEl>
                                        <p:attrNameLst>
                                          <p:attrName>style.visibility</p:attrName>
                                        </p:attrNameLst>
                                      </p:cBhvr>
                                      <p:to>
                                        <p:strVal val="visible"/>
                                      </p:to>
                                    </p:set>
                                    <p:animEffect transition="in" filter="barn(inVertical)">
                                      <p:cBhvr>
                                        <p:cTn id="17" dur="500"/>
                                        <p:tgtEl>
                                          <p:spTgt spid="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nodeType="clickEffect">
                                  <p:stCondLst>
                                    <p:cond delay="0"/>
                                  </p:stCondLst>
                                  <p:childTnLst>
                                    <p:set>
                                      <p:cBhvr>
                                        <p:cTn id="21" dur="1" fill="hold">
                                          <p:stCondLst>
                                            <p:cond delay="0"/>
                                          </p:stCondLst>
                                        </p:cTn>
                                        <p:tgtEl>
                                          <p:spTgt spid="7">
                                            <p:txEl>
                                              <p:pRg st="3" end="3"/>
                                            </p:txEl>
                                          </p:spTgt>
                                        </p:tgtEl>
                                        <p:attrNameLst>
                                          <p:attrName>style.visibility</p:attrName>
                                        </p:attrNameLst>
                                      </p:cBhvr>
                                      <p:to>
                                        <p:strVal val="visible"/>
                                      </p:to>
                                    </p:set>
                                    <p:animEffect transition="in" filter="barn(inVertical)">
                                      <p:cBhvr>
                                        <p:cTn id="22" dur="500"/>
                                        <p:tgtEl>
                                          <p:spTgt spid="7">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nodeType="clickEffect">
                                  <p:stCondLst>
                                    <p:cond delay="0"/>
                                  </p:stCondLst>
                                  <p:childTnLst>
                                    <p:set>
                                      <p:cBhvr>
                                        <p:cTn id="26" dur="1" fill="hold">
                                          <p:stCondLst>
                                            <p:cond delay="0"/>
                                          </p:stCondLst>
                                        </p:cTn>
                                        <p:tgtEl>
                                          <p:spTgt spid="2"/>
                                        </p:tgtEl>
                                        <p:attrNameLst>
                                          <p:attrName>style.visibility</p:attrName>
                                        </p:attrNameLst>
                                      </p:cBhvr>
                                      <p:to>
                                        <p:strVal val="visible"/>
                                      </p:to>
                                    </p:set>
                                    <p:animEffect transition="in" filter="barn(inVertical)">
                                      <p:cBhvr>
                                        <p:cTn id="27" dur="500"/>
                                        <p:tgtEl>
                                          <p:spTgt spid="2"/>
                                        </p:tgtEl>
                                      </p:cBhvr>
                                    </p:animEffect>
                                  </p:childTnLst>
                                </p:cTn>
                              </p:par>
                            </p:childTnLst>
                          </p:cTn>
                        </p:par>
                      </p:childTnLst>
                    </p:cTn>
                  </p:par>
                  <p:par>
                    <p:cTn id="28" fill="hold">
                      <p:stCondLst>
                        <p:cond delay="indefinite"/>
                      </p:stCondLst>
                      <p:childTnLst>
                        <p:par>
                          <p:cTn id="29" fill="hold">
                            <p:stCondLst>
                              <p:cond delay="0"/>
                            </p:stCondLst>
                            <p:childTnLst>
                              <p:par>
                                <p:cTn id="30" presetID="16" presetClass="entr" presetSubtype="21" fill="hold" nodeType="clickEffect">
                                  <p:stCondLst>
                                    <p:cond delay="0"/>
                                  </p:stCondLst>
                                  <p:childTnLst>
                                    <p:set>
                                      <p:cBhvr>
                                        <p:cTn id="31" dur="1" fill="hold">
                                          <p:stCondLst>
                                            <p:cond delay="0"/>
                                          </p:stCondLst>
                                        </p:cTn>
                                        <p:tgtEl>
                                          <p:spTgt spid="7">
                                            <p:txEl>
                                              <p:pRg st="4" end="4"/>
                                            </p:txEl>
                                          </p:spTgt>
                                        </p:tgtEl>
                                        <p:attrNameLst>
                                          <p:attrName>style.visibility</p:attrName>
                                        </p:attrNameLst>
                                      </p:cBhvr>
                                      <p:to>
                                        <p:strVal val="visible"/>
                                      </p:to>
                                    </p:set>
                                    <p:animEffect transition="in" filter="barn(inVertical)">
                                      <p:cBhvr>
                                        <p:cTn id="32" dur="500"/>
                                        <p:tgtEl>
                                          <p:spTgt spid="7">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6" presetClass="entr" presetSubtype="21" fill="hold" nodeType="clickEffect">
                                  <p:stCondLst>
                                    <p:cond delay="0"/>
                                  </p:stCondLst>
                                  <p:childTnLst>
                                    <p:set>
                                      <p:cBhvr>
                                        <p:cTn id="36" dur="1" fill="hold">
                                          <p:stCondLst>
                                            <p:cond delay="0"/>
                                          </p:stCondLst>
                                        </p:cTn>
                                        <p:tgtEl>
                                          <p:spTgt spid="7">
                                            <p:txEl>
                                              <p:pRg st="5" end="5"/>
                                            </p:txEl>
                                          </p:spTgt>
                                        </p:tgtEl>
                                        <p:attrNameLst>
                                          <p:attrName>style.visibility</p:attrName>
                                        </p:attrNameLst>
                                      </p:cBhvr>
                                      <p:to>
                                        <p:strVal val="visible"/>
                                      </p:to>
                                    </p:set>
                                    <p:animEffect transition="in" filter="barn(inVertical)">
                                      <p:cBhvr>
                                        <p:cTn id="37" dur="500"/>
                                        <p:tgtEl>
                                          <p:spTgt spid="7">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itle 10"/>
          <p:cNvSpPr>
            <a:spLocks noGrp="1"/>
          </p:cNvSpPr>
          <p:nvPr>
            <p:ph type="title"/>
          </p:nvPr>
        </p:nvSpPr>
        <p:spPr>
          <a:xfrm>
            <a:off x="597077" y="125631"/>
            <a:ext cx="10969943" cy="711081"/>
          </a:xfrm>
        </p:spPr>
        <p:txBody>
          <a:bodyPr>
            <a:noAutofit/>
          </a:bodyPr>
          <a:lstStyle/>
          <a:p>
            <a:r>
              <a:rPr lang="en-US" dirty="0">
                <a:latin typeface="Cooper Black" panose="0208090404030B020404" pitchFamily="18" charset="0"/>
              </a:rPr>
              <a:t>Behavior Pool </a:t>
            </a:r>
            <a:r>
              <a:rPr lang="en-IN" dirty="0">
                <a:latin typeface="Cooper Black" panose="0208090404030B020404" pitchFamily="18" charset="0"/>
              </a:rPr>
              <a:t> </a:t>
            </a:r>
          </a:p>
        </p:txBody>
      </p:sp>
      <p:pic>
        <p:nvPicPr>
          <p:cNvPr id="93" name="Picture 92">
            <a:extLst>
              <a:ext uri="{FF2B5EF4-FFF2-40B4-BE49-F238E27FC236}">
                <a16:creationId xmlns="" xmlns:a16="http://schemas.microsoft.com/office/drawing/2014/main" id="{5CD05779-92C9-4167-9FAF-2640F8D564D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44" name="Footer Placeholder 45">
            <a:extLst>
              <a:ext uri="{FF2B5EF4-FFF2-40B4-BE49-F238E27FC236}">
                <a16:creationId xmlns="" xmlns:a16="http://schemas.microsoft.com/office/drawing/2014/main" id="{90E33047-DFF5-4690-8905-31E4C115EFDC}"/>
              </a:ext>
            </a:extLst>
          </p:cNvPr>
          <p:cNvSpPr>
            <a:spLocks noGrp="1"/>
          </p:cNvSpPr>
          <p:nvPr>
            <p:ph type="ftr" sz="quarter" idx="11"/>
          </p:nvPr>
        </p:nvSpPr>
        <p:spPr>
          <a:xfrm>
            <a:off x="9903534" y="6453831"/>
            <a:ext cx="2239550" cy="35954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prstClr val="black"/>
                </a:solidFill>
                <a:effectLst/>
                <a:uLnTx/>
                <a:uFillTx/>
                <a:latin typeface="Calibri" panose="020F0502020204030204"/>
                <a:ea typeface="+mn-ea"/>
                <a:cs typeface="+mn-cs"/>
              </a:rPr>
              <a:t>Trainer: Anubhav Oberoy</a:t>
            </a:r>
          </a:p>
        </p:txBody>
      </p:sp>
      <p:sp>
        <p:nvSpPr>
          <p:cNvPr id="7" name="Rectangle 6"/>
          <p:cNvSpPr/>
          <p:nvPr/>
        </p:nvSpPr>
        <p:spPr>
          <a:xfrm>
            <a:off x="597077" y="820342"/>
            <a:ext cx="11289230" cy="3139321"/>
          </a:xfrm>
          <a:prstGeom prst="rect">
            <a:avLst/>
          </a:prstGeom>
        </p:spPr>
        <p:txBody>
          <a:bodyPr wrap="square">
            <a:spAutoFit/>
          </a:bodyPr>
          <a:lstStyle/>
          <a:p>
            <a:pPr marL="342900" lvl="0" indent="-342900" algn="just">
              <a:buFont typeface="Arial" panose="020B0604020202020204" pitchFamily="34" charset="0"/>
              <a:buChar char="•"/>
            </a:pPr>
            <a:r>
              <a:rPr lang="en-US" sz="1800" dirty="0">
                <a:solidFill>
                  <a:prstClr val="black"/>
                </a:solidFill>
              </a:rPr>
              <a:t>The transactional behavior of a business object in the context of the current programming model is implemented in a global ABAP class or classes. These special classes are dedicated only to implementing the business object’s behavior and are called behavior pools.</a:t>
            </a:r>
          </a:p>
          <a:p>
            <a:pPr marL="342900" lvl="0" indent="-342900" algn="just">
              <a:buFont typeface="Arial" panose="020B0604020202020204" pitchFamily="34" charset="0"/>
              <a:buChar char="•"/>
            </a:pPr>
            <a:endParaRPr lang="en-US" sz="1800" dirty="0">
              <a:solidFill>
                <a:prstClr val="black"/>
              </a:solidFill>
            </a:endParaRPr>
          </a:p>
          <a:p>
            <a:pPr marL="342900" lvl="0" indent="-342900" algn="just">
              <a:buFont typeface="Arial" panose="020B0604020202020204" pitchFamily="34" charset="0"/>
              <a:buChar char="•"/>
            </a:pPr>
            <a:r>
              <a:rPr lang="en-US" sz="1800" dirty="0">
                <a:solidFill>
                  <a:prstClr val="black"/>
                </a:solidFill>
              </a:rPr>
              <a:t>the implementation of a behavior definition can be done in one class or split across an arbitrary set of ABAP classes.</a:t>
            </a:r>
          </a:p>
          <a:p>
            <a:pPr marL="342900" lvl="0" indent="-342900" algn="just">
              <a:buFont typeface="Arial" panose="020B0604020202020204" pitchFamily="34" charset="0"/>
              <a:buChar char="•"/>
            </a:pPr>
            <a:endParaRPr lang="en-US" sz="1800" dirty="0">
              <a:solidFill>
                <a:prstClr val="black"/>
              </a:solidFill>
            </a:endParaRPr>
          </a:p>
          <a:p>
            <a:pPr marL="342900" lvl="0" indent="-342900" algn="just">
              <a:buFont typeface="Arial" panose="020B0604020202020204" pitchFamily="34" charset="0"/>
              <a:buChar char="•"/>
            </a:pPr>
            <a:r>
              <a:rPr lang="en-US" sz="1800" dirty="0">
                <a:solidFill>
                  <a:prstClr val="black"/>
                </a:solidFill>
              </a:rPr>
              <a:t>You can assign any number of behavior classes to a behavior definition (a 1: n relationship). Within a single global class, you can define multiple local classes that handle the business object’s behavior.</a:t>
            </a:r>
          </a:p>
          <a:p>
            <a:pPr marL="342900" lvl="0" indent="-342900" algn="just">
              <a:buFont typeface="Arial" panose="020B0604020202020204" pitchFamily="34" charset="0"/>
              <a:buChar char="•"/>
            </a:pPr>
            <a:endParaRPr lang="en-US" sz="1800" dirty="0">
              <a:solidFill>
                <a:prstClr val="black"/>
              </a:solidFill>
            </a:endParaRPr>
          </a:p>
          <a:p>
            <a:pPr marL="342900" lvl="0" indent="-342900" algn="just">
              <a:buFont typeface="Arial" panose="020B0604020202020204" pitchFamily="34" charset="0"/>
              <a:buChar char="•"/>
            </a:pPr>
            <a:r>
              <a:rPr lang="en-US" sz="1800" dirty="0">
                <a:solidFill>
                  <a:prstClr val="black"/>
                </a:solidFill>
              </a:rPr>
              <a:t>The global class is just a container and is basically empty while the actual behavior logic is implemented in local classes.</a:t>
            </a:r>
            <a:endParaRPr kumimoji="0" lang="en-IN" sz="1800" b="1" i="0" u="none" strike="noStrike" kern="1200" cap="none" spc="0" normalizeH="0" baseline="0" noProof="0" dirty="0">
              <a:ln>
                <a:noFill/>
              </a:ln>
              <a:solidFill>
                <a:prstClr val="black"/>
              </a:solidFill>
              <a:effectLst/>
              <a:uLnTx/>
              <a:uFillTx/>
              <a:latin typeface="Calibri"/>
              <a:ea typeface="+mn-ea"/>
              <a:cs typeface="+mn-cs"/>
            </a:endParaRPr>
          </a:p>
        </p:txBody>
      </p:sp>
      <p:sp>
        <p:nvSpPr>
          <p:cNvPr id="4" name="Rectangle 3">
            <a:extLst>
              <a:ext uri="{FF2B5EF4-FFF2-40B4-BE49-F238E27FC236}">
                <a16:creationId xmlns="" xmlns:a16="http://schemas.microsoft.com/office/drawing/2014/main" id="{63E83260-4D5D-45C4-B3CD-B33C6EB67CA8}"/>
              </a:ext>
            </a:extLst>
          </p:cNvPr>
          <p:cNvSpPr/>
          <p:nvPr/>
        </p:nvSpPr>
        <p:spPr>
          <a:xfrm>
            <a:off x="1269876" y="4821831"/>
            <a:ext cx="2160240" cy="792088"/>
          </a:xfrm>
          <a:prstGeom prst="rect">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Behavior Definition</a:t>
            </a:r>
          </a:p>
        </p:txBody>
      </p:sp>
      <p:sp>
        <p:nvSpPr>
          <p:cNvPr id="9" name="Rectangle 8">
            <a:extLst>
              <a:ext uri="{FF2B5EF4-FFF2-40B4-BE49-F238E27FC236}">
                <a16:creationId xmlns="" xmlns:a16="http://schemas.microsoft.com/office/drawing/2014/main" id="{EA4AD41E-3D34-41B3-A460-FBC740A05DE6}"/>
              </a:ext>
            </a:extLst>
          </p:cNvPr>
          <p:cNvSpPr/>
          <p:nvPr/>
        </p:nvSpPr>
        <p:spPr>
          <a:xfrm>
            <a:off x="4870276" y="4821831"/>
            <a:ext cx="2160240" cy="792088"/>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Class Pool</a:t>
            </a:r>
          </a:p>
        </p:txBody>
      </p:sp>
      <p:sp>
        <p:nvSpPr>
          <p:cNvPr id="12" name="Rectangle 11">
            <a:extLst>
              <a:ext uri="{FF2B5EF4-FFF2-40B4-BE49-F238E27FC236}">
                <a16:creationId xmlns="" xmlns:a16="http://schemas.microsoft.com/office/drawing/2014/main" id="{34C9FE71-528F-49E4-B8DC-3EAA7ADE22D0}"/>
              </a:ext>
            </a:extLst>
          </p:cNvPr>
          <p:cNvSpPr/>
          <p:nvPr/>
        </p:nvSpPr>
        <p:spPr>
          <a:xfrm>
            <a:off x="8542684" y="4163471"/>
            <a:ext cx="2160240" cy="670721"/>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t>Local class 1 for Entities</a:t>
            </a:r>
          </a:p>
        </p:txBody>
      </p:sp>
      <p:sp>
        <p:nvSpPr>
          <p:cNvPr id="13" name="Rectangle 12">
            <a:extLst>
              <a:ext uri="{FF2B5EF4-FFF2-40B4-BE49-F238E27FC236}">
                <a16:creationId xmlns="" xmlns:a16="http://schemas.microsoft.com/office/drawing/2014/main" id="{993E2034-FCCB-4BCD-8376-4CADA812368E}"/>
              </a:ext>
            </a:extLst>
          </p:cNvPr>
          <p:cNvSpPr/>
          <p:nvPr/>
        </p:nvSpPr>
        <p:spPr>
          <a:xfrm>
            <a:off x="8542684" y="4882514"/>
            <a:ext cx="2160240" cy="670721"/>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t>Local class 2 for Entities</a:t>
            </a:r>
          </a:p>
        </p:txBody>
      </p:sp>
      <p:sp>
        <p:nvSpPr>
          <p:cNvPr id="14" name="Rectangle 13">
            <a:extLst>
              <a:ext uri="{FF2B5EF4-FFF2-40B4-BE49-F238E27FC236}">
                <a16:creationId xmlns="" xmlns:a16="http://schemas.microsoft.com/office/drawing/2014/main" id="{079454D0-E0A6-43C0-9028-2AC1BAAE6CDE}"/>
              </a:ext>
            </a:extLst>
          </p:cNvPr>
          <p:cNvSpPr/>
          <p:nvPr/>
        </p:nvSpPr>
        <p:spPr>
          <a:xfrm>
            <a:off x="8542684" y="5613919"/>
            <a:ext cx="2160240" cy="670721"/>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t>Local class 3 for Entities</a:t>
            </a:r>
          </a:p>
        </p:txBody>
      </p:sp>
      <p:cxnSp>
        <p:nvCxnSpPr>
          <p:cNvPr id="8" name="Connector: Elbow 7">
            <a:extLst>
              <a:ext uri="{FF2B5EF4-FFF2-40B4-BE49-F238E27FC236}">
                <a16:creationId xmlns="" xmlns:a16="http://schemas.microsoft.com/office/drawing/2014/main" id="{8C23506D-99B2-4B37-88BB-F85F951223CF}"/>
              </a:ext>
            </a:extLst>
          </p:cNvPr>
          <p:cNvCxnSpPr>
            <a:stCxn id="9" idx="3"/>
            <a:endCxn id="12" idx="1"/>
          </p:cNvCxnSpPr>
          <p:nvPr/>
        </p:nvCxnSpPr>
        <p:spPr>
          <a:xfrm flipV="1">
            <a:off x="7030516" y="4498832"/>
            <a:ext cx="1512168" cy="719043"/>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15" name="Connector: Elbow 14">
            <a:extLst>
              <a:ext uri="{FF2B5EF4-FFF2-40B4-BE49-F238E27FC236}">
                <a16:creationId xmlns="" xmlns:a16="http://schemas.microsoft.com/office/drawing/2014/main" id="{2B5C3A7C-7397-4C19-A4E5-1CE34C6B2FD3}"/>
              </a:ext>
            </a:extLst>
          </p:cNvPr>
          <p:cNvCxnSpPr>
            <a:stCxn id="9" idx="3"/>
            <a:endCxn id="14" idx="1"/>
          </p:cNvCxnSpPr>
          <p:nvPr/>
        </p:nvCxnSpPr>
        <p:spPr>
          <a:xfrm>
            <a:off x="7030516" y="5217875"/>
            <a:ext cx="1512168" cy="731405"/>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 xmlns:a16="http://schemas.microsoft.com/office/drawing/2014/main" id="{240A4E18-9C0A-4EF0-8A4E-DDECCA85C2BE}"/>
              </a:ext>
            </a:extLst>
          </p:cNvPr>
          <p:cNvCxnSpPr>
            <a:stCxn id="9" idx="3"/>
            <a:endCxn id="13" idx="1"/>
          </p:cNvCxnSpPr>
          <p:nvPr/>
        </p:nvCxnSpPr>
        <p:spPr>
          <a:xfrm>
            <a:off x="7030516" y="5217875"/>
            <a:ext cx="151216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 xmlns:a16="http://schemas.microsoft.com/office/drawing/2014/main" id="{DD74D7BC-0E9B-499E-94BB-A21E1C164E7B}"/>
              </a:ext>
            </a:extLst>
          </p:cNvPr>
          <p:cNvCxnSpPr>
            <a:stCxn id="4" idx="3"/>
            <a:endCxn id="9" idx="1"/>
          </p:cNvCxnSpPr>
          <p:nvPr/>
        </p:nvCxnSpPr>
        <p:spPr>
          <a:xfrm>
            <a:off x="3430116" y="5217875"/>
            <a:ext cx="144016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3330458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wipe(down)">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7">
                                            <p:txEl>
                                              <p:pRg st="2" end="2"/>
                                            </p:txEl>
                                          </p:spTgt>
                                        </p:tgtEl>
                                        <p:attrNameLst>
                                          <p:attrName>style.visibility</p:attrName>
                                        </p:attrNameLst>
                                      </p:cBhvr>
                                      <p:to>
                                        <p:strVal val="visible"/>
                                      </p:to>
                                    </p:set>
                                    <p:animEffect transition="in" filter="wipe(down)">
                                      <p:cBhvr>
                                        <p:cTn id="12" dur="500"/>
                                        <p:tgtEl>
                                          <p:spTgt spid="7">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7">
                                            <p:txEl>
                                              <p:pRg st="4" end="4"/>
                                            </p:txEl>
                                          </p:spTgt>
                                        </p:tgtEl>
                                        <p:attrNameLst>
                                          <p:attrName>style.visibility</p:attrName>
                                        </p:attrNameLst>
                                      </p:cBhvr>
                                      <p:to>
                                        <p:strVal val="visible"/>
                                      </p:to>
                                    </p:set>
                                    <p:animEffect transition="in" filter="wipe(down)">
                                      <p:cBhvr>
                                        <p:cTn id="17" dur="500"/>
                                        <p:tgtEl>
                                          <p:spTgt spid="7">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7">
                                            <p:txEl>
                                              <p:pRg st="6" end="6"/>
                                            </p:txEl>
                                          </p:spTgt>
                                        </p:tgtEl>
                                        <p:attrNameLst>
                                          <p:attrName>style.visibility</p:attrName>
                                        </p:attrNameLst>
                                      </p:cBhvr>
                                      <p:to>
                                        <p:strVal val="visible"/>
                                      </p:to>
                                    </p:set>
                                    <p:animEffect transition="in" filter="wipe(down)">
                                      <p:cBhvr>
                                        <p:cTn id="22" dur="500"/>
                                        <p:tgtEl>
                                          <p:spTgt spid="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itle 10"/>
          <p:cNvSpPr>
            <a:spLocks noGrp="1"/>
          </p:cNvSpPr>
          <p:nvPr>
            <p:ph type="title"/>
          </p:nvPr>
        </p:nvSpPr>
        <p:spPr>
          <a:xfrm>
            <a:off x="609441" y="188640"/>
            <a:ext cx="10969943" cy="711081"/>
          </a:xfrm>
        </p:spPr>
        <p:txBody>
          <a:bodyPr>
            <a:noAutofit/>
          </a:bodyPr>
          <a:lstStyle/>
          <a:p>
            <a:r>
              <a:rPr lang="en-US" dirty="0">
                <a:latin typeface="Cooper Black" panose="0208090404030B020404" pitchFamily="18" charset="0"/>
              </a:rPr>
              <a:t>Business Object’s Runtime Implementation</a:t>
            </a:r>
          </a:p>
        </p:txBody>
      </p:sp>
      <p:pic>
        <p:nvPicPr>
          <p:cNvPr id="93" name="Picture 92">
            <a:extLst>
              <a:ext uri="{FF2B5EF4-FFF2-40B4-BE49-F238E27FC236}">
                <a16:creationId xmlns="" xmlns:a16="http://schemas.microsoft.com/office/drawing/2014/main" id="{5CD05779-92C9-4167-9FAF-2640F8D564D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44" name="Footer Placeholder 45">
            <a:extLst>
              <a:ext uri="{FF2B5EF4-FFF2-40B4-BE49-F238E27FC236}">
                <a16:creationId xmlns="" xmlns:a16="http://schemas.microsoft.com/office/drawing/2014/main" id="{90E33047-DFF5-4690-8905-31E4C115EFDC}"/>
              </a:ext>
            </a:extLst>
          </p:cNvPr>
          <p:cNvSpPr>
            <a:spLocks noGrp="1"/>
          </p:cNvSpPr>
          <p:nvPr>
            <p:ph type="ftr" sz="quarter" idx="11"/>
          </p:nvPr>
        </p:nvSpPr>
        <p:spPr>
          <a:xfrm>
            <a:off x="9910836" y="6472169"/>
            <a:ext cx="2239550" cy="35954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chemeClr val="tx1"/>
                </a:solidFill>
                <a:effectLst/>
                <a:uLnTx/>
                <a:uFillTx/>
                <a:latin typeface="Calibri" panose="020F0502020204030204"/>
              </a:rPr>
              <a:t>Trainer: </a:t>
            </a:r>
            <a:r>
              <a:rPr lang="en-US" sz="1400" b="1" noProof="0" dirty="0">
                <a:solidFill>
                  <a:schemeClr val="tx1"/>
                </a:solidFill>
                <a:latin typeface="Calibri" panose="020F0502020204030204"/>
              </a:rPr>
              <a:t>Anubhav Oberoy</a:t>
            </a:r>
            <a:endParaRPr kumimoji="0" lang="en-US" sz="1400" b="1" i="0" u="none" strike="noStrike" kern="1200" cap="none" spc="0" normalizeH="0" baseline="0" noProof="0" dirty="0">
              <a:ln>
                <a:noFill/>
              </a:ln>
              <a:solidFill>
                <a:schemeClr val="tx1"/>
              </a:solidFill>
              <a:effectLst/>
              <a:uLnTx/>
              <a:uFillTx/>
              <a:latin typeface="Calibri" panose="020F0502020204030204"/>
            </a:endParaRPr>
          </a:p>
        </p:txBody>
      </p:sp>
      <p:sp>
        <p:nvSpPr>
          <p:cNvPr id="2" name="Rectangle 1"/>
          <p:cNvSpPr/>
          <p:nvPr/>
        </p:nvSpPr>
        <p:spPr>
          <a:xfrm>
            <a:off x="609441" y="887945"/>
            <a:ext cx="10614858" cy="1477328"/>
          </a:xfrm>
          <a:prstGeom prst="rect">
            <a:avLst/>
          </a:prstGeom>
        </p:spPr>
        <p:txBody>
          <a:bodyPr wrap="square">
            <a:spAutoFit/>
          </a:bodyPr>
          <a:lstStyle/>
          <a:p>
            <a:pPr algn="just"/>
            <a:r>
              <a:rPr lang="en-US" sz="1800" dirty="0"/>
              <a:t>The business object runtime mainly consists of two parts: The first part is the </a:t>
            </a:r>
            <a:r>
              <a:rPr lang="en-US" sz="1800" b="1" dirty="0"/>
              <a:t>interaction phase</a:t>
            </a:r>
            <a:r>
              <a:rPr lang="en-US" sz="1800" dirty="0"/>
              <a:t> where a consumer calls the business object operations to change data and read instances with or without the transactional changes. The business object runtime keeps the changes in its internal </a:t>
            </a:r>
            <a:r>
              <a:rPr lang="en-US" sz="1800" b="1" dirty="0"/>
              <a:t>transactional buffer</a:t>
            </a:r>
            <a:r>
              <a:rPr lang="en-US" sz="1800" dirty="0"/>
              <a:t> which represents the state of the instance data. This transactional buffer is always required for a business object. After all changes were performed, the data can be persisted. This is realized with the </a:t>
            </a:r>
            <a:r>
              <a:rPr lang="en-US" sz="1800" b="1" dirty="0"/>
              <a:t>save sequence</a:t>
            </a:r>
            <a:r>
              <a:rPr lang="en-US" sz="1800" dirty="0"/>
              <a:t>.</a:t>
            </a:r>
            <a:endParaRPr lang="en-US" sz="1800" b="0" i="0" dirty="0">
              <a:effectLst/>
            </a:endParaRPr>
          </a:p>
        </p:txBody>
      </p:sp>
      <p:pic>
        <p:nvPicPr>
          <p:cNvPr id="1028" name="Picture 4" descr="https://blogs.sap.com/wp-content/uploads/2019/05/Picture8-3.png"/>
          <p:cNvPicPr>
            <a:picLocks noChangeAspect="1" noChangeArrowheads="1"/>
          </p:cNvPicPr>
          <p:nvPr/>
        </p:nvPicPr>
        <p:blipFill rotWithShape="1">
          <a:blip r:embed="rId3">
            <a:extLst>
              <a:ext uri="{28A0092B-C50C-407E-A947-70E740481C1C}">
                <a14:useLocalDpi xmlns:a14="http://schemas.microsoft.com/office/drawing/2010/main" val="0"/>
              </a:ext>
            </a:extLst>
          </a:blip>
          <a:srcRect r="8889"/>
          <a:stretch/>
        </p:blipFill>
        <p:spPr bwMode="auto">
          <a:xfrm>
            <a:off x="981844" y="2718528"/>
            <a:ext cx="2952328" cy="3932222"/>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s://blogs.sap.com/wp-content/uploads/2019/05/Picture9-3.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48780" y="2935159"/>
            <a:ext cx="7077075" cy="3543300"/>
          </a:xfrm>
          <a:prstGeom prst="rect">
            <a:avLst/>
          </a:prstGeom>
          <a:noFill/>
          <a:extLst>
            <a:ext uri="{909E8E84-426E-40DD-AFC4-6F175D3DCCD1}">
              <a14:hiddenFill xmlns:a14="http://schemas.microsoft.com/office/drawing/2010/main">
                <a:solidFill>
                  <a:srgbClr val="FFFFFF"/>
                </a:solidFill>
              </a14:hiddenFill>
            </a:ext>
          </a:extLst>
        </p:spPr>
      </p:pic>
      <p:sp>
        <p:nvSpPr>
          <p:cNvPr id="3" name="Right Arrow 2"/>
          <p:cNvSpPr/>
          <p:nvPr/>
        </p:nvSpPr>
        <p:spPr>
          <a:xfrm>
            <a:off x="4078188" y="4509120"/>
            <a:ext cx="385898" cy="216024"/>
          </a:xfrm>
          <a:prstGeom prst="right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2370776478"/>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itle 10"/>
          <p:cNvSpPr>
            <a:spLocks noGrp="1"/>
          </p:cNvSpPr>
          <p:nvPr>
            <p:ph type="title"/>
          </p:nvPr>
        </p:nvSpPr>
        <p:spPr>
          <a:xfrm>
            <a:off x="429565" y="188640"/>
            <a:ext cx="10969943" cy="711081"/>
          </a:xfrm>
        </p:spPr>
        <p:txBody>
          <a:bodyPr>
            <a:noAutofit/>
          </a:bodyPr>
          <a:lstStyle/>
          <a:p>
            <a:r>
              <a:rPr lang="en-US" dirty="0">
                <a:latin typeface="Cooper Black" panose="0208090404030B020404" pitchFamily="18" charset="0"/>
              </a:rPr>
              <a:t>What is %CID</a:t>
            </a:r>
          </a:p>
        </p:txBody>
      </p:sp>
      <p:pic>
        <p:nvPicPr>
          <p:cNvPr id="93" name="Picture 92">
            <a:extLst>
              <a:ext uri="{FF2B5EF4-FFF2-40B4-BE49-F238E27FC236}">
                <a16:creationId xmlns="" xmlns:a16="http://schemas.microsoft.com/office/drawing/2014/main" id="{5CD05779-92C9-4167-9FAF-2640F8D564D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44" name="Footer Placeholder 45">
            <a:extLst>
              <a:ext uri="{FF2B5EF4-FFF2-40B4-BE49-F238E27FC236}">
                <a16:creationId xmlns="" xmlns:a16="http://schemas.microsoft.com/office/drawing/2014/main" id="{90E33047-DFF5-4690-8905-31E4C115EFDC}"/>
              </a:ext>
            </a:extLst>
          </p:cNvPr>
          <p:cNvSpPr>
            <a:spLocks noGrp="1"/>
          </p:cNvSpPr>
          <p:nvPr>
            <p:ph type="ftr" sz="quarter" idx="11"/>
          </p:nvPr>
        </p:nvSpPr>
        <p:spPr>
          <a:xfrm>
            <a:off x="9910836" y="6472169"/>
            <a:ext cx="2239550" cy="35954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prstClr val="black"/>
                </a:solidFill>
                <a:effectLst/>
                <a:uLnTx/>
                <a:uFillTx/>
                <a:latin typeface="Calibri" panose="020F0502020204030204"/>
                <a:ea typeface="+mn-ea"/>
                <a:cs typeface="+mn-cs"/>
              </a:rPr>
              <a:t>Trainer: Anubhav Oberoy</a:t>
            </a:r>
          </a:p>
        </p:txBody>
      </p:sp>
      <p:sp>
        <p:nvSpPr>
          <p:cNvPr id="2" name="Rectangle 1"/>
          <p:cNvSpPr/>
          <p:nvPr/>
        </p:nvSpPr>
        <p:spPr>
          <a:xfrm>
            <a:off x="450310" y="1031544"/>
            <a:ext cx="10614858" cy="2308324"/>
          </a:xfrm>
          <a:prstGeom prst="rect">
            <a:avLst/>
          </a:prstGeom>
        </p:spPr>
        <p:txBody>
          <a:bodyPr wrap="square">
            <a:spAutoFit/>
          </a:bodyPr>
          <a:lstStyle/>
          <a:p>
            <a:pPr lvl="0" algn="just"/>
            <a:r>
              <a:rPr lang="en-US" sz="1800" dirty="0">
                <a:solidFill>
                  <a:prstClr val="black"/>
                </a:solidFill>
              </a:rPr>
              <a:t>%CID stands for the content ID and is used in an OData request to bind the result of an operation to a name so that it can be referenced in another operation later in the transactional processing.</a:t>
            </a:r>
          </a:p>
          <a:p>
            <a:pPr lvl="0" algn="just"/>
            <a:endParaRPr lang="en-US" sz="1800" dirty="0">
              <a:solidFill>
                <a:prstClr val="black"/>
              </a:solidFill>
            </a:endParaRPr>
          </a:p>
          <a:p>
            <a:pPr lvl="0" algn="just"/>
            <a:r>
              <a:rPr lang="en-US" sz="1800" dirty="0">
                <a:solidFill>
                  <a:prstClr val="black"/>
                </a:solidFill>
              </a:rPr>
              <a:t>In some use cases, it may happen that a consumer works with data that is not yet persisted and might not have a primary key yet. The primary key can be created in the &lt;method&gt; FOR MODIFY call or later in the save sequence (late numbering). In such cases, a temporary primary key, the content ID (%CID) for an instance, is used as long as no primary key was created by BO runtime. The content ID is consequently also used then as a foreign key.</a:t>
            </a:r>
            <a:endParaRPr kumimoji="0" lang="en-US" sz="1800" b="0" i="0" u="none" strike="noStrike" kern="1200" cap="none" spc="0" normalizeH="0" baseline="0" noProof="0" dirty="0">
              <a:ln>
                <a:noFill/>
              </a:ln>
              <a:solidFill>
                <a:prstClr val="black"/>
              </a:solidFill>
              <a:effectLst/>
              <a:uLnTx/>
              <a:uFillTx/>
              <a:latin typeface="Calibri"/>
              <a:ea typeface="+mn-ea"/>
              <a:cs typeface="+mn-cs"/>
            </a:endParaRPr>
          </a:p>
        </p:txBody>
      </p:sp>
      <p:sp>
        <p:nvSpPr>
          <p:cNvPr id="3" name="Right Arrow 2"/>
          <p:cNvSpPr/>
          <p:nvPr/>
        </p:nvSpPr>
        <p:spPr>
          <a:xfrm>
            <a:off x="4078188" y="4509120"/>
            <a:ext cx="385898" cy="216024"/>
          </a:xfrm>
          <a:prstGeom prst="right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987"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black"/>
              </a:solidFill>
              <a:effectLst/>
              <a:uLnTx/>
              <a:uFillTx/>
              <a:latin typeface="Calibri"/>
              <a:ea typeface="+mn-ea"/>
              <a:cs typeface="+mn-cs"/>
            </a:endParaRPr>
          </a:p>
        </p:txBody>
      </p:sp>
      <p:pic>
        <p:nvPicPr>
          <p:cNvPr id="4" name="Picture 3">
            <a:extLst>
              <a:ext uri="{FF2B5EF4-FFF2-40B4-BE49-F238E27FC236}">
                <a16:creationId xmlns="" xmlns:a16="http://schemas.microsoft.com/office/drawing/2014/main" id="{539B4B1B-05CF-47DC-B10B-08266144AE32}"/>
              </a:ext>
            </a:extLst>
          </p:cNvPr>
          <p:cNvPicPr>
            <a:picLocks noChangeAspect="1"/>
          </p:cNvPicPr>
          <p:nvPr/>
        </p:nvPicPr>
        <p:blipFill rotWithShape="1">
          <a:blip r:embed="rId3"/>
          <a:srcRect t="3180"/>
          <a:stretch/>
        </p:blipFill>
        <p:spPr>
          <a:xfrm>
            <a:off x="889257" y="3399072"/>
            <a:ext cx="10101699" cy="3156439"/>
          </a:xfrm>
          <a:prstGeom prst="rect">
            <a:avLst/>
          </a:prstGeom>
        </p:spPr>
      </p:pic>
    </p:spTree>
    <p:extLst>
      <p:ext uri="{BB962C8B-B14F-4D97-AF65-F5344CB8AC3E}">
        <p14:creationId xmlns:p14="http://schemas.microsoft.com/office/powerpoint/2010/main" val="164065600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circle(in)">
                                      <p:cBhvr>
                                        <p:cTn id="7" dur="20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2">
                                            <p:txEl>
                                              <p:pRg st="2" end="2"/>
                                            </p:txEl>
                                          </p:spTgt>
                                        </p:tgtEl>
                                        <p:attrNameLst>
                                          <p:attrName>style.visibility</p:attrName>
                                        </p:attrNameLst>
                                      </p:cBhvr>
                                      <p:to>
                                        <p:strVal val="visible"/>
                                      </p:to>
                                    </p:set>
                                    <p:animEffect transition="in" filter="circle(in)">
                                      <p:cBhvr>
                                        <p:cTn id="12" dur="2000"/>
                                        <p:tgtEl>
                                          <p:spTgt spid="2">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a:blip xmlns:r="http://schemas.openxmlformats.org/officeDocument/2006/relationships" r:embed="rId1"/>
          <a:stretch>
            <a:fillRect/>
          </a:stretch>
        </a:blip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10281</TotalTime>
  <Words>958</Words>
  <Application>Microsoft Office PowerPoint</Application>
  <PresentationFormat>Custom</PresentationFormat>
  <Paragraphs>94</Paragraphs>
  <Slides>17</Slides>
  <Notes>2</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17</vt:i4>
      </vt:variant>
    </vt:vector>
  </HeadingPairs>
  <TitlesOfParts>
    <vt:vector size="28" baseType="lpstr">
      <vt:lpstr>72 Black</vt:lpstr>
      <vt:lpstr>Arial</vt:lpstr>
      <vt:lpstr>Arial Black</vt:lpstr>
      <vt:lpstr>Arial Bold</vt:lpstr>
      <vt:lpstr>Calibri</vt:lpstr>
      <vt:lpstr>Cooper Black</vt:lpstr>
      <vt:lpstr>Open Sans</vt:lpstr>
      <vt:lpstr>Patua One</vt:lpstr>
      <vt:lpstr>Segoe UI</vt:lpstr>
      <vt:lpstr>Segoe UI Bold</vt:lpstr>
      <vt:lpstr>Office Theme</vt:lpstr>
      <vt:lpstr>PowerPoint Presentation</vt:lpstr>
      <vt:lpstr>PowerPoint Presentation</vt:lpstr>
      <vt:lpstr>Local Types/Classes in ABAP with Global Classes</vt:lpstr>
      <vt:lpstr>Implementing Class Pool Concept</vt:lpstr>
      <vt:lpstr>Un-managed Implementation</vt:lpstr>
      <vt:lpstr>Behavior Definition  </vt:lpstr>
      <vt:lpstr>Behavior Pool  </vt:lpstr>
      <vt:lpstr>Business Object’s Runtime Implementation</vt:lpstr>
      <vt:lpstr>What is %CID</vt:lpstr>
      <vt:lpstr>PowerPoint Presentation</vt:lpstr>
      <vt:lpstr>Create of Behavior Definition</vt:lpstr>
      <vt:lpstr>Implementing Behavior Definition  </vt:lpstr>
      <vt:lpstr>PowerPoint Presentation</vt:lpstr>
      <vt:lpstr>PowerPoint Presentation</vt:lpstr>
      <vt:lpstr>PowerPoint Presentation</vt:lpstr>
      <vt:lpstr>PowerPoint Presentation</vt:lpstr>
      <vt:lpstr>PowerPoint Presentation</vt:lpstr>
    </vt:vector>
  </TitlesOfParts>
  <Company>Microsoft</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CAPM Efficient Frontier Curve for PowerPoint</dc:title>
  <dc:creator>Julian</dc:creator>
  <cp:lastModifiedBy>sc</cp:lastModifiedBy>
  <cp:revision>308</cp:revision>
  <dcterms:created xsi:type="dcterms:W3CDTF">2013-09-12T13:05:01Z</dcterms:created>
  <dcterms:modified xsi:type="dcterms:W3CDTF">2021-11-30T12:55:46Z</dcterms:modified>
</cp:coreProperties>
</file>

<file path=docProps/thumbnail.jpeg>
</file>